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65" r:id="rId4"/>
    <p:sldId id="270" r:id="rId5"/>
    <p:sldId id="266" r:id="rId6"/>
    <p:sldId id="274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68" r:id="rId16"/>
    <p:sldId id="273" r:id="rId17"/>
    <p:sldId id="269" r:id="rId18"/>
    <p:sldId id="261" r:id="rId19"/>
    <p:sldId id="272" r:id="rId20"/>
    <p:sldId id="284" r:id="rId21"/>
  </p:sldIdLst>
  <p:sldSz cx="9144000" cy="6858000" type="screen4x3"/>
  <p:notesSz cx="6858000" cy="9144000"/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3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50F2-B5CB-473D-8201-18EB357B98C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65DA-34E6-4691-BE48-B4BC8BCBA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50F2-B5CB-473D-8201-18EB357B98C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65DA-34E6-4691-BE48-B4BC8BCBA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50F2-B5CB-473D-8201-18EB357B98C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65DA-34E6-4691-BE48-B4BC8BCBA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50F2-B5CB-473D-8201-18EB357B98C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65DA-34E6-4691-BE48-B4BC8BCBA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50F2-B5CB-473D-8201-18EB357B98C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65DA-34E6-4691-BE48-B4BC8BCBA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50F2-B5CB-473D-8201-18EB357B98C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65DA-34E6-4691-BE48-B4BC8BCBA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50F2-B5CB-473D-8201-18EB357B98C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65DA-34E6-4691-BE48-B4BC8BCBA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50F2-B5CB-473D-8201-18EB357B98C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65DA-34E6-4691-BE48-B4BC8BCBA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50F2-B5CB-473D-8201-18EB357B98C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65DA-34E6-4691-BE48-B4BC8BCBA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50F2-B5CB-473D-8201-18EB357B98C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65DA-34E6-4691-BE48-B4BC8BCBA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50F2-B5CB-473D-8201-18EB357B98C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65DA-34E6-4691-BE48-B4BC8BCBA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950F2-B5CB-473D-8201-18EB357B98C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E65DA-34E6-4691-BE48-B4BC8BCBA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&#1075;&#1080;&#1084;&#1085;&#1072;&#1079;&#1080;&#1103;6.&#1088;&#1092;/students/bezopasnost/SafeInternet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472" y="1928802"/>
            <a:ext cx="76438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ru-RU" sz="4400" b="1" dirty="0" smtClean="0"/>
              <a:t>Способы установки фильтрации нежелательных сайтов на домашнем компьютере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8255" y="260648"/>
            <a:ext cx="7428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Настройка параметров сетевого подключения</a:t>
            </a:r>
            <a:endParaRPr lang="ru-RU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815164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8255" y="260648"/>
            <a:ext cx="7428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Настройка параметров сетевого подключения</a:t>
            </a:r>
            <a:endParaRPr lang="ru-RU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738398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8255" y="260648"/>
            <a:ext cx="7428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Настройка параметров сетевого подключения</a:t>
            </a:r>
            <a:endParaRPr lang="ru-RU" sz="2800" b="1" dirty="0"/>
          </a:p>
        </p:txBody>
      </p:sp>
      <p:grpSp>
        <p:nvGrpSpPr>
          <p:cNvPr id="3" name="Группа 16"/>
          <p:cNvGrpSpPr/>
          <p:nvPr/>
        </p:nvGrpSpPr>
        <p:grpSpPr>
          <a:xfrm>
            <a:off x="2051720" y="908720"/>
            <a:ext cx="6200056" cy="5710235"/>
            <a:chOff x="2051720" y="908720"/>
            <a:chExt cx="6200056" cy="571023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4662" t="19313" r="57666" b="20641"/>
            <a:stretch>
              <a:fillRect/>
            </a:stretch>
          </p:blipFill>
          <p:spPr bwMode="auto">
            <a:xfrm>
              <a:off x="2051720" y="908720"/>
              <a:ext cx="4680520" cy="5710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Прямоугольник 3"/>
            <p:cNvSpPr/>
            <p:nvPr/>
          </p:nvSpPr>
          <p:spPr>
            <a:xfrm>
              <a:off x="2195736" y="3933056"/>
              <a:ext cx="4464496" cy="2880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Стрелка вправо 4"/>
            <p:cNvSpPr/>
            <p:nvPr/>
          </p:nvSpPr>
          <p:spPr>
            <a:xfrm rot="10800000">
              <a:off x="6876256" y="4005064"/>
              <a:ext cx="792088" cy="216024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трелка вправо 10"/>
            <p:cNvSpPr/>
            <p:nvPr/>
          </p:nvSpPr>
          <p:spPr>
            <a:xfrm rot="10800000">
              <a:off x="6516216" y="4797152"/>
              <a:ext cx="1224136" cy="216024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220072" y="4725144"/>
              <a:ext cx="1152128" cy="2880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884368" y="3861048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</a:rPr>
                <a:t>1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84368" y="4653136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</a:rPr>
                <a:t>2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8255" y="260648"/>
            <a:ext cx="7428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Настройка параметров сетевого подключения</a:t>
            </a:r>
            <a:endParaRPr lang="ru-RU" sz="2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7429" t="28172" r="52685" b="11782"/>
          <a:stretch>
            <a:fillRect/>
          </a:stretch>
        </p:blipFill>
        <p:spPr bwMode="auto">
          <a:xfrm>
            <a:off x="971600" y="836712"/>
            <a:ext cx="5112568" cy="577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300192" y="4221088"/>
            <a:ext cx="2626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Укажите в настройках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9216619">
            <a:off x="5330252" y="4411438"/>
            <a:ext cx="948954" cy="39424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084168" y="4869160"/>
            <a:ext cx="2889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Не забудьте применить!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9216619">
            <a:off x="4659570" y="5685981"/>
            <a:ext cx="2057108" cy="2283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9552" y="1052736"/>
          <a:ext cx="8286808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/>
                <a:gridCol w="41434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Хорошо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Плохо</a:t>
                      </a:r>
                      <a:endParaRPr lang="ru-RU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Надежная</a:t>
                      </a:r>
                      <a:r>
                        <a:rPr lang="ru-RU" sz="2800" baseline="0" dirty="0" smtClean="0"/>
                        <a:t> защита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«Продвинутый» ребенок может изменить</a:t>
                      </a:r>
                      <a:r>
                        <a:rPr lang="ru-RU" sz="2800" baseline="0" dirty="0" smtClean="0"/>
                        <a:t> настройки роутера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Бесплатно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Тарифный план </a:t>
                      </a:r>
                      <a:r>
                        <a:rPr lang="en-US" sz="2800" dirty="0" smtClean="0"/>
                        <a:t>FREE </a:t>
                      </a:r>
                      <a:r>
                        <a:rPr lang="ru-RU" sz="2800" dirty="0" smtClean="0"/>
                        <a:t>фильтрует, но не все категории. 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87624" y="0"/>
            <a:ext cx="7218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«+» и «-» этого способа защиты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675" y="5229200"/>
            <a:ext cx="9098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Годовая подписка на тарифный план ПРЕМИУМ для дома =</a:t>
            </a:r>
            <a:r>
              <a:rPr lang="en-US" sz="2400" dirty="0" smtClean="0"/>
              <a:t> 395 </a:t>
            </a:r>
            <a:r>
              <a:rPr lang="ru-RU" sz="2400" dirty="0" smtClean="0"/>
              <a:t>руб.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1875" t="17143" r="22321" b="2857"/>
          <a:stretch>
            <a:fillRect/>
          </a:stretch>
        </p:blipFill>
        <p:spPr bwMode="auto">
          <a:xfrm>
            <a:off x="1285852" y="857208"/>
            <a:ext cx="669731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214546" y="0"/>
            <a:ext cx="51655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http://www.skydns.ru/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10" t="14048" r="3794" b="7128"/>
          <a:stretch>
            <a:fillRect/>
          </a:stretch>
        </p:blipFill>
        <p:spPr bwMode="auto">
          <a:xfrm>
            <a:off x="857224" y="1207669"/>
            <a:ext cx="7720254" cy="565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899592" y="0"/>
            <a:ext cx="76564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 algn="ctr"/>
            <a:r>
              <a:rPr lang="ru-RU" sz="2400" b="1" dirty="0" smtClean="0"/>
              <a:t>Способ 3. </a:t>
            </a:r>
            <a:r>
              <a:rPr lang="ru-RU" sz="2400" dirty="0" smtClean="0"/>
              <a:t>Чтобы ребенок не смог менять настройки,</a:t>
            </a:r>
          </a:p>
          <a:p>
            <a:pPr marL="742950" indent="-742950" algn="ctr"/>
            <a:r>
              <a:rPr lang="ru-RU" sz="2400" dirty="0" smtClean="0"/>
              <a:t>необходимо купить специальный роутер и настроить его</a:t>
            </a:r>
          </a:p>
          <a:p>
            <a:pPr marL="742950" indent="-742950" algn="ctr"/>
            <a:r>
              <a:rPr lang="ru-RU" sz="2400" dirty="0" smtClean="0"/>
              <a:t>работу с сервисом </a:t>
            </a:r>
            <a:r>
              <a:rPr lang="en-US" sz="2400" dirty="0" smtClean="0"/>
              <a:t>SKYDNS.RU </a:t>
            </a:r>
            <a:r>
              <a:rPr lang="ru-RU" sz="2400" dirty="0" smtClean="0"/>
              <a:t>или </a:t>
            </a:r>
            <a:r>
              <a:rPr lang="ru-RU" sz="2400" dirty="0" err="1" smtClean="0"/>
              <a:t>Яндекс</a:t>
            </a:r>
            <a:r>
              <a:rPr lang="ru-RU" sz="2400" dirty="0" smtClean="0"/>
              <a:t>.</a:t>
            </a:r>
            <a:r>
              <a:rPr lang="en-US" sz="2400" dirty="0" smtClean="0"/>
              <a:t>DNS</a:t>
            </a:r>
            <a:endParaRPr lang="ru-RU" sz="2400" dirty="0"/>
          </a:p>
        </p:txBody>
      </p:sp>
      <p:sp>
        <p:nvSpPr>
          <p:cNvPr id="4" name="Стрелка вверх 3"/>
          <p:cNvSpPr/>
          <p:nvPr/>
        </p:nvSpPr>
        <p:spPr>
          <a:xfrm rot="16200000">
            <a:off x="4881987" y="4119146"/>
            <a:ext cx="500066" cy="169154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43414"/>
            <a:ext cx="7553343" cy="541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28596" y="0"/>
            <a:ext cx="843179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buAutoNum type="arabicPeriod"/>
            </a:pPr>
            <a:r>
              <a:rPr lang="ru-RU" sz="4000" dirty="0" smtClean="0"/>
              <a:t>Заказать роутер можно на сайте</a:t>
            </a:r>
          </a:p>
          <a:p>
            <a:pPr marL="742950" indent="-742950">
              <a:buAutoNum type="arabicPeriod"/>
            </a:pPr>
            <a:r>
              <a:rPr lang="ru-RU" sz="4000" dirty="0" smtClean="0"/>
              <a:t>Забрать через 1-2 дня в </a:t>
            </a:r>
            <a:r>
              <a:rPr lang="ru-RU" sz="4000" dirty="0" err="1" smtClean="0"/>
              <a:t>Лангепасе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766230"/>
            <a:ext cx="6703727" cy="609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214546" y="0"/>
            <a:ext cx="51655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http://www.skydns.ru/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14546" y="0"/>
            <a:ext cx="51655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http://www.skydns.ru/</a:t>
            </a:r>
            <a:endParaRPr lang="ru-RU" sz="4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000109"/>
          <a:ext cx="8501122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156"/>
                <a:gridCol w="4071966"/>
              </a:tblGrid>
              <a:tr h="43487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Хорошо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Плохо?</a:t>
                      </a:r>
                      <a:endParaRPr lang="ru-RU" sz="2400" dirty="0"/>
                    </a:p>
                  </a:txBody>
                  <a:tcPr/>
                </a:tc>
              </a:tr>
              <a:tr h="1826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Надежная</a:t>
                      </a:r>
                      <a:r>
                        <a:rPr lang="ru-RU" sz="2400" baseline="0" dirty="0" smtClean="0"/>
                        <a:t> защита. </a:t>
                      </a:r>
                      <a:r>
                        <a:rPr lang="ru-RU" sz="2400" dirty="0" smtClean="0"/>
                        <a:t>Ребенок (даже «продвинутый»)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не может изменять настройки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Покупка</a:t>
                      </a:r>
                      <a:r>
                        <a:rPr lang="ru-RU" sz="2400" baseline="0" dirty="0" smtClean="0"/>
                        <a:t> роутера = 3200 руб.</a:t>
                      </a:r>
                    </a:p>
                    <a:p>
                      <a:r>
                        <a:rPr lang="ru-RU" sz="2400" baseline="0" dirty="0" smtClean="0"/>
                        <a:t>Аб. Плата на </a:t>
                      </a:r>
                      <a:r>
                        <a:rPr lang="en-US" sz="2400" baseline="0" dirty="0" smtClean="0"/>
                        <a:t>SKYDNS.RU =395</a:t>
                      </a:r>
                      <a:r>
                        <a:rPr lang="ru-RU" sz="2400" baseline="0" dirty="0" err="1" smtClean="0"/>
                        <a:t>руб</a:t>
                      </a:r>
                      <a:r>
                        <a:rPr lang="ru-RU" sz="2400" baseline="0" dirty="0" smtClean="0"/>
                        <a:t>/год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aseline="0" dirty="0" smtClean="0"/>
                        <a:t>Аб. Плата за постоянный </a:t>
                      </a:r>
                      <a:r>
                        <a:rPr lang="en-US" sz="2400" baseline="0" dirty="0" smtClean="0"/>
                        <a:t>IP=75</a:t>
                      </a:r>
                      <a:r>
                        <a:rPr lang="ru-RU" sz="2400" baseline="0" dirty="0" err="1" smtClean="0"/>
                        <a:t>руб</a:t>
                      </a:r>
                      <a:r>
                        <a:rPr lang="ru-RU" sz="2400" baseline="0" dirty="0" smtClean="0"/>
                        <a:t>/</a:t>
                      </a:r>
                      <a:r>
                        <a:rPr lang="ru-RU" sz="2400" baseline="0" dirty="0" err="1" smtClean="0"/>
                        <a:t>мес</a:t>
                      </a:r>
                      <a:endParaRPr lang="ru-RU" sz="2400" baseline="0" dirty="0" smtClean="0"/>
                    </a:p>
                  </a:txBody>
                  <a:tcPr/>
                </a:tc>
              </a:tr>
              <a:tr h="14785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Фильтры распространяются только на  те домашние компьютеры, которые вы укажите сами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aseline="0" dirty="0" smtClean="0"/>
                        <a:t>Нужны  определенные технические знания для </a:t>
                      </a:r>
                      <a:r>
                        <a:rPr lang="ru-RU" sz="2400" b="1" baseline="0" dirty="0" smtClean="0"/>
                        <a:t>настройки роутера </a:t>
                      </a:r>
                      <a:r>
                        <a:rPr lang="ru-RU" sz="2400" baseline="0" dirty="0" smtClean="0"/>
                        <a:t>и начала пользования сервисом</a:t>
                      </a:r>
                      <a:endParaRPr lang="ru-RU" sz="2400" dirty="0"/>
                    </a:p>
                  </a:txBody>
                  <a:tcPr/>
                </a:tc>
              </a:tr>
              <a:tr h="11306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Самостоятельно настраиваем</a:t>
                      </a:r>
                      <a:r>
                        <a:rPr lang="ru-RU" sz="2400" baseline="0" dirty="0" smtClean="0"/>
                        <a:t> политику, расписание  и категории фильтрации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85794"/>
            <a:ext cx="8143932" cy="559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51520" y="0"/>
            <a:ext cx="8421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Способ 1. Заказать услугу у провайдера</a:t>
            </a:r>
          </a:p>
          <a:p>
            <a:pPr algn="ctr"/>
            <a:r>
              <a:rPr lang="ru-RU" sz="2000" b="1" dirty="0" smtClean="0"/>
              <a:t>Например, в личном кабинете на </a:t>
            </a:r>
            <a:r>
              <a:rPr lang="en-US" sz="2000" b="1" dirty="0" smtClean="0"/>
              <a:t>RT.RU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Настраиваем тарифный план</a:t>
            </a:r>
            <a:endParaRPr lang="ru-RU" sz="2000" b="1" dirty="0"/>
          </a:p>
        </p:txBody>
      </p:sp>
      <p:sp>
        <p:nvSpPr>
          <p:cNvPr id="6" name="Стрелка вверх 5"/>
          <p:cNvSpPr/>
          <p:nvPr/>
        </p:nvSpPr>
        <p:spPr>
          <a:xfrm rot="19117534">
            <a:off x="2782940" y="6093033"/>
            <a:ext cx="381473" cy="72999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4680" y="0"/>
            <a:ext cx="529670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 algn="ctr"/>
            <a:r>
              <a:rPr lang="ru-RU" sz="2800" b="1" dirty="0" smtClean="0"/>
              <a:t>Посетите раздел БЕЗОПАСНОСТЬ</a:t>
            </a:r>
          </a:p>
          <a:p>
            <a:pPr marL="742950" indent="-742950" algn="ctr"/>
            <a:r>
              <a:rPr lang="ru-RU" sz="2800" b="1" dirty="0" smtClean="0"/>
              <a:t>на сайте гимназии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5809708" cy="448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9512" y="980728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hlinkClick r:id="rId3"/>
              </a:rPr>
              <a:t>http://</a:t>
            </a:r>
            <a:r>
              <a:rPr lang="ru-RU" sz="2800" dirty="0" smtClean="0">
                <a:hlinkClick r:id="rId3"/>
              </a:rPr>
              <a:t>гимназия6.рф/</a:t>
            </a:r>
            <a:r>
              <a:rPr lang="en-US" sz="2800" dirty="0" smtClean="0">
                <a:hlinkClick r:id="rId3"/>
              </a:rPr>
              <a:t>students/</a:t>
            </a:r>
            <a:r>
              <a:rPr lang="en-US" sz="2800" dirty="0" err="1" smtClean="0">
                <a:hlinkClick r:id="rId3"/>
              </a:rPr>
              <a:t>bezopasnost</a:t>
            </a:r>
            <a:r>
              <a:rPr lang="en-US" sz="2800" dirty="0" smtClean="0">
                <a:hlinkClick r:id="rId3"/>
              </a:rPr>
              <a:t>/</a:t>
            </a:r>
            <a:r>
              <a:rPr lang="en-US" sz="2800" dirty="0" err="1" smtClean="0">
                <a:hlinkClick r:id="rId3"/>
              </a:rPr>
              <a:t>SafeInternet</a:t>
            </a:r>
            <a:r>
              <a:rPr lang="en-US" sz="2800" dirty="0" smtClean="0">
                <a:hlinkClick r:id="rId3"/>
              </a:rPr>
              <a:t>/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0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 личном кабинете на </a:t>
            </a:r>
            <a:r>
              <a:rPr lang="en-US" sz="2400" b="1" dirty="0" smtClean="0"/>
              <a:t>RT.RU</a:t>
            </a:r>
            <a:r>
              <a:rPr lang="ru-RU" sz="2400" b="1" dirty="0" smtClean="0"/>
              <a:t> настраиваем тарифный план</a:t>
            </a:r>
            <a:endParaRPr lang="ru-RU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20688"/>
            <a:ext cx="7429520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трелка вверх 5"/>
          <p:cNvSpPr/>
          <p:nvPr/>
        </p:nvSpPr>
        <p:spPr>
          <a:xfrm rot="16200000">
            <a:off x="7500904" y="1714543"/>
            <a:ext cx="933373" cy="107614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9552" y="1052736"/>
          <a:ext cx="8286808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/>
                <a:gridCol w="41434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Хорошо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Плохо</a:t>
                      </a:r>
                      <a:endParaRPr lang="ru-RU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Надежная</a:t>
                      </a:r>
                      <a:r>
                        <a:rPr lang="ru-RU" sz="2800" baseline="0" dirty="0" smtClean="0"/>
                        <a:t> защита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Нет</a:t>
                      </a:r>
                      <a:r>
                        <a:rPr lang="ru-RU" sz="2800" baseline="0" dirty="0" smtClean="0"/>
                        <a:t> возможности влиять на политику, расписание  и категории фильтрации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Не</a:t>
                      </a:r>
                      <a:r>
                        <a:rPr lang="ru-RU" sz="2800" baseline="0" dirty="0" smtClean="0"/>
                        <a:t> нужны специальные знания для начала пользования сервисом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Фильтры распространяются на все домашние устройства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Относительно недорого </a:t>
                      </a:r>
                      <a:r>
                        <a:rPr lang="en-US" sz="2800" dirty="0" smtClean="0"/>
                        <a:t>~ 2700 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2800" baseline="0" dirty="0" err="1" smtClean="0"/>
                        <a:t>руб</a:t>
                      </a:r>
                      <a:r>
                        <a:rPr lang="ru-RU" sz="2800" baseline="0" dirty="0" smtClean="0"/>
                        <a:t>/год</a:t>
                      </a:r>
                      <a:endParaRPr lang="ru-RU" sz="28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87624" y="0"/>
            <a:ext cx="7218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«+» и «-» этого способа защиты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8208912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sz="2800" b="1" dirty="0" smtClean="0"/>
              <a:t>Способ 2. Регистрация на </a:t>
            </a:r>
            <a:r>
              <a:rPr lang="en-US" sz="2800" b="1" dirty="0" smtClean="0"/>
              <a:t>SkyDns.ru</a:t>
            </a:r>
            <a:endParaRPr lang="ru-RU" sz="2800" b="1" dirty="0" smtClean="0"/>
          </a:p>
          <a:p>
            <a:pPr marL="742950" indent="-742950" algn="ctr"/>
            <a:r>
              <a:rPr lang="ru-RU" sz="2800" b="1" dirty="0" smtClean="0"/>
              <a:t>и настройка сетевого подключения на компьютере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sz="2800" b="1" dirty="0" smtClean="0"/>
              <a:t>Способ 2. Регистрация на </a:t>
            </a:r>
            <a:r>
              <a:rPr lang="en-US" sz="2800" b="1" dirty="0" smtClean="0"/>
              <a:t>SkyDns.ru</a:t>
            </a:r>
            <a:endParaRPr lang="ru-RU" sz="2800" b="1" dirty="0" smtClean="0"/>
          </a:p>
          <a:p>
            <a:pPr marL="742950" indent="-742950" algn="ctr"/>
            <a:r>
              <a:rPr lang="ru-RU" sz="2800" b="1" dirty="0" smtClean="0"/>
              <a:t>и настройка сетевого подключения</a:t>
            </a:r>
            <a:endParaRPr lang="ru-RU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7045" r="2696" b="12044"/>
          <a:stretch>
            <a:fillRect/>
          </a:stretch>
        </p:blipFill>
        <p:spPr bwMode="auto">
          <a:xfrm>
            <a:off x="395536" y="1097360"/>
            <a:ext cx="8058667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sz="2800" b="1" dirty="0" smtClean="0"/>
              <a:t>Способ 2. Регистрация на </a:t>
            </a:r>
            <a:r>
              <a:rPr lang="en-US" sz="2800" b="1" dirty="0" smtClean="0"/>
              <a:t>SkyDns.ru</a:t>
            </a:r>
            <a:endParaRPr lang="ru-RU" sz="2800" b="1" dirty="0" smtClean="0"/>
          </a:p>
          <a:p>
            <a:pPr marL="742950" indent="-742950" algn="ctr"/>
            <a:r>
              <a:rPr lang="ru-RU" sz="2800" b="1" dirty="0" smtClean="0"/>
              <a:t>и настройка сетевого подключения</a:t>
            </a:r>
            <a:endParaRPr lang="ru-RU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952561"/>
            <a:ext cx="7128792" cy="5717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467544" y="1340768"/>
            <a:ext cx="7784804" cy="4000510"/>
            <a:chOff x="323528" y="2204864"/>
            <a:chExt cx="7784804" cy="400051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87624" y="3068960"/>
              <a:ext cx="6920708" cy="2194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899592" y="5805264"/>
              <a:ext cx="41722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FF0000"/>
                  </a:solidFill>
                </a:rPr>
                <a:t>1. Нажимаем левой кнопкой мыши</a:t>
              </a:r>
              <a:endParaRPr lang="ru-RU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4" name="Стрелка вправо 3"/>
            <p:cNvSpPr/>
            <p:nvPr/>
          </p:nvSpPr>
          <p:spPr>
            <a:xfrm rot="19858131">
              <a:off x="4718672" y="5407823"/>
              <a:ext cx="792088" cy="216024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3528" y="2204864"/>
              <a:ext cx="37081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FF0000"/>
                  </a:solidFill>
                </a:rPr>
                <a:t>2. Далее – переход в настройки</a:t>
              </a:r>
              <a:endParaRPr lang="ru-RU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Стрелка вправо 5"/>
            <p:cNvSpPr/>
            <p:nvPr/>
          </p:nvSpPr>
          <p:spPr>
            <a:xfrm rot="2245296">
              <a:off x="2396525" y="2753309"/>
              <a:ext cx="948954" cy="27126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48255" y="260648"/>
            <a:ext cx="7428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Настройка параметров сетевого подключения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8255" y="260648"/>
            <a:ext cx="7428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Настройка параметров сетевого подключения</a:t>
            </a:r>
            <a:endParaRPr lang="ru-RU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7822229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2&quot;/&gt;&lt;/object&gt;&lt;object type=&quot;3&quot; unique_id=&quot;10005&quot;&gt;&lt;property id=&quot;20148&quot; value=&quot;5&quot;/&gt;&lt;property id=&quot;20300&quot; value=&quot;Slide 2&quot;/&gt;&lt;property id=&quot;20307&quot; value=&quot;264&quot;/&gt;&lt;/object&gt;&lt;object type=&quot;3&quot; unique_id=&quot;10006&quot;&gt;&lt;property id=&quot;20148&quot; value=&quot;5&quot;/&gt;&lt;property id=&quot;20300&quot; value=&quot;Slide 3&quot;/&gt;&lt;property id=&quot;20307&quot; value=&quot;265&quot;/&gt;&lt;/object&gt;&lt;object type=&quot;3&quot; unique_id=&quot;10013&quot;&gt;&lt;property id=&quot;20148&quot; value=&quot;5&quot;/&gt;&lt;property id=&quot;20300&quot; value=&quot;Slide 18&quot;/&gt;&lt;property id=&quot;20307&quot; value=&quot;261&quot;/&gt;&lt;/object&gt;&lt;object type=&quot;3&quot; unique_id=&quot;10062&quot;&gt;&lt;property id=&quot;20148&quot; value=&quot;5&quot;/&gt;&lt;property id=&quot;20300&quot; value=&quot;Slide 5&quot;/&gt;&lt;property id=&quot;20307&quot; value=&quot;266&quot;/&gt;&lt;/object&gt;&lt;object type=&quot;3&quot; unique_id=&quot;10159&quot;&gt;&lt;property id=&quot;20148&quot; value=&quot;5&quot;/&gt;&lt;property id=&quot;20300&quot; value=&quot;Slide 17&quot;/&gt;&lt;property id=&quot;20307&quot; value=&quot;269&quot;/&gt;&lt;/object&gt;&lt;object type=&quot;3&quot; unique_id=&quot;10160&quot;&gt;&lt;property id=&quot;20148&quot; value=&quot;5&quot;/&gt;&lt;property id=&quot;20300&quot; value=&quot;Slide 15&quot;/&gt;&lt;property id=&quot;20307&quot; value=&quot;268&quot;/&gt;&lt;/object&gt;&lt;object type=&quot;3&quot; unique_id=&quot;10269&quot;&gt;&lt;property id=&quot;20148&quot; value=&quot;5&quot;/&gt;&lt;property id=&quot;20300&quot; value=&quot;Slide 4&quot;/&gt;&lt;property id=&quot;20307&quot; value=&quot;270&quot;/&gt;&lt;/object&gt;&lt;object type=&quot;3&quot; unique_id=&quot;10271&quot;&gt;&lt;property id=&quot;20148&quot; value=&quot;5&quot;/&gt;&lt;property id=&quot;20300&quot; value=&quot;Slide 19&quot;/&gt;&lt;property id=&quot;20307&quot; value=&quot;272&quot;/&gt;&lt;/object&gt;&lt;object type=&quot;3&quot; unique_id=&quot;10362&quot;&gt;&lt;property id=&quot;20148&quot; value=&quot;5&quot;/&gt;&lt;property id=&quot;20300&quot; value=&quot;Slide 6&quot;/&gt;&lt;property id=&quot;20307&quot; value=&quot;274&quot;/&gt;&lt;/object&gt;&lt;object type=&quot;3&quot; unique_id=&quot;10363&quot;&gt;&lt;property id=&quot;20148&quot; value=&quot;5&quot;/&gt;&lt;property id=&quot;20300&quot; value=&quot;Slide 7&quot;/&gt;&lt;property id=&quot;20307&quot; value=&quot;276&quot;/&gt;&lt;/object&gt;&lt;object type=&quot;3&quot; unique_id=&quot;10364&quot;&gt;&lt;property id=&quot;20148&quot; value=&quot;5&quot;/&gt;&lt;property id=&quot;20300&quot; value=&quot;Slide 16&quot;/&gt;&lt;property id=&quot;20307&quot; value=&quot;273&quot;/&gt;&lt;/object&gt;&lt;object type=&quot;3&quot; unique_id=&quot;10627&quot;&gt;&lt;property id=&quot;20148&quot; value=&quot;5&quot;/&gt;&lt;property id=&quot;20300&quot; value=&quot;Slide 8&quot;/&gt;&lt;property id=&quot;20307&quot; value=&quot;277&quot;/&gt;&lt;/object&gt;&lt;object type=&quot;3&quot; unique_id=&quot;10628&quot;&gt;&lt;property id=&quot;20148&quot; value=&quot;5&quot;/&gt;&lt;property id=&quot;20300&quot; value=&quot;Slide 9&quot;/&gt;&lt;property id=&quot;20307&quot; value=&quot;278&quot;/&gt;&lt;/object&gt;&lt;object type=&quot;3&quot; unique_id=&quot;10629&quot;&gt;&lt;property id=&quot;20148&quot; value=&quot;5&quot;/&gt;&lt;property id=&quot;20300&quot; value=&quot;Slide 10&quot;/&gt;&lt;property id=&quot;20307&quot; value=&quot;279&quot;/&gt;&lt;/object&gt;&lt;object type=&quot;3&quot; unique_id=&quot;10630&quot;&gt;&lt;property id=&quot;20148&quot; value=&quot;5&quot;/&gt;&lt;property id=&quot;20300&quot; value=&quot;Slide 11&quot;/&gt;&lt;property id=&quot;20307&quot; value=&quot;280&quot;/&gt;&lt;/object&gt;&lt;object type=&quot;3&quot; unique_id=&quot;10631&quot;&gt;&lt;property id=&quot;20148&quot; value=&quot;5&quot;/&gt;&lt;property id=&quot;20300&quot; value=&quot;Slide 12&quot;/&gt;&lt;property id=&quot;20307&quot; value=&quot;281&quot;/&gt;&lt;/object&gt;&lt;object type=&quot;3&quot; unique_id=&quot;10632&quot;&gt;&lt;property id=&quot;20148&quot; value=&quot;5&quot;/&gt;&lt;property id=&quot;20300&quot; value=&quot;Slide 13&quot;/&gt;&lt;property id=&quot;20307&quot; value=&quot;282&quot;/&gt;&lt;/object&gt;&lt;object type=&quot;3&quot; unique_id=&quot;10633&quot;&gt;&lt;property id=&quot;20148&quot; value=&quot;5&quot;/&gt;&lt;property id=&quot;20300&quot; value=&quot;Slide 14&quot;/&gt;&lt;property id=&quot;20307&quot; value=&quot;283&quot;/&gt;&lt;/object&gt;&lt;object type=&quot;3&quot; unique_id=&quot;10655&quot;&gt;&lt;property id=&quot;20148&quot; value=&quot;5&quot;/&gt;&lt;property id=&quot;20300&quot; value=&quot;Slide 20&quot;/&gt;&lt;property id=&quot;20307&quot; value=&quot;28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317</Words>
  <Application>Microsoft Office PowerPoint</Application>
  <PresentationFormat>Экран (4:3)</PresentationFormat>
  <Paragraphs>60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ЛГ МБОУ "Гимназия №6"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lastModifiedBy>Владимир</cp:lastModifiedBy>
  <cp:revision>40</cp:revision>
  <dcterms:created xsi:type="dcterms:W3CDTF">2013-03-18T10:08:08Z</dcterms:created>
  <dcterms:modified xsi:type="dcterms:W3CDTF">2017-02-20T06:37:15Z</dcterms:modified>
</cp:coreProperties>
</file>