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11"/>
      <p:bold r:id="rId12"/>
      <p:italic r:id="rId13"/>
      <p:boldItalic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0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4869160"/>
            <a:ext cx="9144000" cy="19888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548" y="6237312"/>
            <a:ext cx="9144000" cy="262956"/>
            <a:chOff x="0" y="0"/>
            <a:chExt cx="9144000" cy="262956"/>
          </a:xfrm>
        </p:grpSpPr>
        <p:sp>
          <p:nvSpPr>
            <p:cNvPr id="14" name="Прямоугольник 13"/>
            <p:cNvSpPr/>
            <p:nvPr userDrawn="1"/>
          </p:nvSpPr>
          <p:spPr>
            <a:xfrm>
              <a:off x="0" y="0"/>
              <a:ext cx="3131840" cy="260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3131840" y="88"/>
              <a:ext cx="2881416" cy="2606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6012160" y="2308"/>
              <a:ext cx="3131840" cy="260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Группа 16"/>
          <p:cNvGrpSpPr/>
          <p:nvPr userDrawn="1"/>
        </p:nvGrpSpPr>
        <p:grpSpPr>
          <a:xfrm>
            <a:off x="0" y="0"/>
            <a:ext cx="9144000" cy="262956"/>
            <a:chOff x="0" y="0"/>
            <a:chExt cx="9144000" cy="262956"/>
          </a:xfrm>
        </p:grpSpPr>
        <p:sp>
          <p:nvSpPr>
            <p:cNvPr id="18" name="Прямоугольник 17"/>
            <p:cNvSpPr/>
            <p:nvPr userDrawn="1"/>
          </p:nvSpPr>
          <p:spPr>
            <a:xfrm>
              <a:off x="0" y="0"/>
              <a:ext cx="3131840" cy="26064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3131840" y="88"/>
              <a:ext cx="2881416" cy="2606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6012160" y="2308"/>
              <a:ext cx="3131840" cy="26064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TextBox 20"/>
          <p:cNvSpPr txBox="1"/>
          <p:nvPr userDrawn="1"/>
        </p:nvSpPr>
        <p:spPr>
          <a:xfrm>
            <a:off x="9830" y="6642556"/>
            <a:ext cx="5341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0070C0"/>
                </a:solidFill>
              </a:rPr>
              <a:t>@Linda</a:t>
            </a:r>
            <a:endParaRPr lang="ru-RU" sz="800" dirty="0">
              <a:solidFill>
                <a:srgbClr val="0070C0"/>
              </a:solidFill>
            </a:endParaRPr>
          </a:p>
        </p:txBody>
      </p:sp>
      <p:grpSp>
        <p:nvGrpSpPr>
          <p:cNvPr id="22" name="Группа 21"/>
          <p:cNvGrpSpPr/>
          <p:nvPr userDrawn="1"/>
        </p:nvGrpSpPr>
        <p:grpSpPr>
          <a:xfrm>
            <a:off x="6813211" y="3861048"/>
            <a:ext cx="2143139" cy="2071702"/>
            <a:chOff x="6000761" y="1785926"/>
            <a:chExt cx="3000395" cy="2857520"/>
          </a:xfrm>
          <a:solidFill>
            <a:srgbClr val="FF0000"/>
          </a:solidFill>
        </p:grpSpPr>
        <p:sp>
          <p:nvSpPr>
            <p:cNvPr id="23" name="Овал 22"/>
            <p:cNvSpPr/>
            <p:nvPr/>
          </p:nvSpPr>
          <p:spPr>
            <a:xfrm>
              <a:off x="7286644" y="3418795"/>
              <a:ext cx="428628" cy="12246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7286644" y="1785926"/>
              <a:ext cx="428628" cy="12246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 rot="19203124">
              <a:off x="7894386" y="3232001"/>
              <a:ext cx="428628" cy="12246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 rot="2676520">
              <a:off x="7921349" y="1986131"/>
              <a:ext cx="428628" cy="12246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 rot="16200000">
              <a:off x="8154105" y="2571744"/>
              <a:ext cx="408217" cy="12858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 rot="2396876" flipH="1">
              <a:off x="6669734" y="3232001"/>
              <a:ext cx="428628" cy="12246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 rot="18923480" flipH="1">
              <a:off x="6654786" y="1974346"/>
              <a:ext cx="428628" cy="12246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 rot="16200000">
              <a:off x="6439594" y="2571744"/>
              <a:ext cx="408217" cy="12858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7164178" y="2952261"/>
              <a:ext cx="612326" cy="52485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262956"/>
            <a:chOff x="0" y="0"/>
            <a:chExt cx="9144000" cy="262956"/>
          </a:xfrm>
        </p:grpSpPr>
        <p:sp>
          <p:nvSpPr>
            <p:cNvPr id="8" name="Прямоугольник 7"/>
            <p:cNvSpPr/>
            <p:nvPr userDrawn="1"/>
          </p:nvSpPr>
          <p:spPr>
            <a:xfrm>
              <a:off x="0" y="0"/>
              <a:ext cx="3131840" cy="26064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9" name="Прямоугольник 8"/>
            <p:cNvSpPr/>
            <p:nvPr userDrawn="1"/>
          </p:nvSpPr>
          <p:spPr>
            <a:xfrm>
              <a:off x="3131840" y="88"/>
              <a:ext cx="2881416" cy="2606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6012160" y="2308"/>
              <a:ext cx="3131840" cy="26064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2"/>
                </a:solidFill>
              </a:endParaRPr>
            </a:p>
          </p:txBody>
        </p:sp>
      </p:grpSp>
      <p:grpSp>
        <p:nvGrpSpPr>
          <p:cNvPr id="11" name="Группа 10"/>
          <p:cNvGrpSpPr/>
          <p:nvPr userDrawn="1"/>
        </p:nvGrpSpPr>
        <p:grpSpPr>
          <a:xfrm>
            <a:off x="1096" y="6605677"/>
            <a:ext cx="9144000" cy="262956"/>
            <a:chOff x="0" y="0"/>
            <a:chExt cx="9144000" cy="262956"/>
          </a:xfrm>
        </p:grpSpPr>
        <p:sp>
          <p:nvSpPr>
            <p:cNvPr id="12" name="Прямоугольник 11"/>
            <p:cNvSpPr/>
            <p:nvPr userDrawn="1"/>
          </p:nvSpPr>
          <p:spPr>
            <a:xfrm>
              <a:off x="0" y="0"/>
              <a:ext cx="3131840" cy="260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3131840" y="88"/>
              <a:ext cx="2881416" cy="2606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6012160" y="2308"/>
              <a:ext cx="3131840" cy="260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TextBox 14"/>
          <p:cNvSpPr txBox="1"/>
          <p:nvPr userDrawn="1"/>
        </p:nvSpPr>
        <p:spPr>
          <a:xfrm>
            <a:off x="9830" y="6642556"/>
            <a:ext cx="5341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0070C0"/>
                </a:solidFill>
              </a:rPr>
              <a:t>@Linda</a:t>
            </a:r>
            <a:endParaRPr lang="ru-RU" sz="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262956"/>
            <a:chOff x="0" y="0"/>
            <a:chExt cx="9144000" cy="262956"/>
          </a:xfrm>
        </p:grpSpPr>
        <p:sp>
          <p:nvSpPr>
            <p:cNvPr id="8" name="Прямоугольник 7"/>
            <p:cNvSpPr/>
            <p:nvPr userDrawn="1"/>
          </p:nvSpPr>
          <p:spPr>
            <a:xfrm>
              <a:off x="0" y="0"/>
              <a:ext cx="3131840" cy="26064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9" name="Прямоугольник 8"/>
            <p:cNvSpPr/>
            <p:nvPr userDrawn="1"/>
          </p:nvSpPr>
          <p:spPr>
            <a:xfrm>
              <a:off x="3131840" y="88"/>
              <a:ext cx="2881416" cy="2606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6012160" y="2308"/>
              <a:ext cx="3131840" cy="26064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2"/>
                </a:solidFill>
              </a:endParaRPr>
            </a:p>
          </p:txBody>
        </p:sp>
      </p:grpSp>
      <p:grpSp>
        <p:nvGrpSpPr>
          <p:cNvPr id="11" name="Группа 10"/>
          <p:cNvGrpSpPr/>
          <p:nvPr userDrawn="1"/>
        </p:nvGrpSpPr>
        <p:grpSpPr>
          <a:xfrm>
            <a:off x="0" y="6109378"/>
            <a:ext cx="9144000" cy="262956"/>
            <a:chOff x="0" y="0"/>
            <a:chExt cx="9144000" cy="262956"/>
          </a:xfrm>
        </p:grpSpPr>
        <p:sp>
          <p:nvSpPr>
            <p:cNvPr id="12" name="Прямоугольник 11"/>
            <p:cNvSpPr/>
            <p:nvPr userDrawn="1"/>
          </p:nvSpPr>
          <p:spPr>
            <a:xfrm>
              <a:off x="0" y="0"/>
              <a:ext cx="3131840" cy="260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3131840" y="88"/>
              <a:ext cx="2881416" cy="2606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6012160" y="2308"/>
              <a:ext cx="3131840" cy="260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TextBox 14"/>
          <p:cNvSpPr txBox="1"/>
          <p:nvPr userDrawn="1"/>
        </p:nvSpPr>
        <p:spPr>
          <a:xfrm>
            <a:off x="9830" y="6642556"/>
            <a:ext cx="5341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0070C0"/>
                </a:solidFill>
              </a:rPr>
              <a:t>@Linda</a:t>
            </a:r>
            <a:endParaRPr lang="ru-RU" sz="800" dirty="0">
              <a:solidFill>
                <a:srgbClr val="0070C0"/>
              </a:solidFill>
            </a:endParaRPr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7979857" y="5697268"/>
            <a:ext cx="1080000" cy="1080000"/>
            <a:chOff x="6000761" y="1785926"/>
            <a:chExt cx="3000395" cy="2857520"/>
          </a:xfrm>
          <a:solidFill>
            <a:srgbClr val="FF0000"/>
          </a:solidFill>
        </p:grpSpPr>
        <p:sp>
          <p:nvSpPr>
            <p:cNvPr id="17" name="Овал 16"/>
            <p:cNvSpPr/>
            <p:nvPr/>
          </p:nvSpPr>
          <p:spPr>
            <a:xfrm>
              <a:off x="7286644" y="3418795"/>
              <a:ext cx="428628" cy="12246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7286644" y="1785926"/>
              <a:ext cx="428628" cy="12246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 rot="19203124">
              <a:off x="7894386" y="3232001"/>
              <a:ext cx="428628" cy="12246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 rot="2676520">
              <a:off x="7921349" y="1986131"/>
              <a:ext cx="428628" cy="12246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 rot="16200000">
              <a:off x="8154105" y="2571744"/>
              <a:ext cx="408217" cy="12858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 rot="2396876" flipH="1">
              <a:off x="6669734" y="3232001"/>
              <a:ext cx="428628" cy="12246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 rot="18923480" flipH="1">
              <a:off x="6654786" y="1974346"/>
              <a:ext cx="428628" cy="12246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 rot="16200000">
              <a:off x="6439594" y="2571744"/>
              <a:ext cx="408217" cy="12858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7164178" y="2952261"/>
              <a:ext cx="612326" cy="52485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68207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 rot="5400000">
            <a:off x="-3299830" y="3297522"/>
            <a:ext cx="6858000" cy="262956"/>
            <a:chOff x="0" y="0"/>
            <a:chExt cx="9144000" cy="262956"/>
          </a:xfrm>
        </p:grpSpPr>
        <p:sp>
          <p:nvSpPr>
            <p:cNvPr id="9" name="Прямоугольник 8"/>
            <p:cNvSpPr/>
            <p:nvPr userDrawn="1"/>
          </p:nvSpPr>
          <p:spPr>
            <a:xfrm>
              <a:off x="0" y="0"/>
              <a:ext cx="3131840" cy="26064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3131840" y="88"/>
              <a:ext cx="2881416" cy="2606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6012160" y="2308"/>
              <a:ext cx="3131840" cy="26064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 userDrawn="1"/>
        </p:nvGrpSpPr>
        <p:grpSpPr>
          <a:xfrm rot="5400000">
            <a:off x="5583522" y="3297522"/>
            <a:ext cx="6858000" cy="262956"/>
            <a:chOff x="0" y="0"/>
            <a:chExt cx="9144000" cy="262956"/>
          </a:xfrm>
        </p:grpSpPr>
        <p:sp>
          <p:nvSpPr>
            <p:cNvPr id="13" name="Прямоугольник 12"/>
            <p:cNvSpPr/>
            <p:nvPr userDrawn="1"/>
          </p:nvSpPr>
          <p:spPr>
            <a:xfrm>
              <a:off x="0" y="0"/>
              <a:ext cx="3131840" cy="260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3131840" y="88"/>
              <a:ext cx="2881416" cy="2606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6012160" y="2308"/>
              <a:ext cx="3131840" cy="260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9830" y="6642556"/>
            <a:ext cx="5341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0070C0"/>
                </a:solidFill>
              </a:rPr>
              <a:t>@Linda</a:t>
            </a:r>
            <a:endParaRPr lang="ru-RU" sz="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 rot="5400000">
            <a:off x="-2807206" y="3300931"/>
            <a:ext cx="6858000" cy="262956"/>
            <a:chOff x="0" y="0"/>
            <a:chExt cx="9144000" cy="262956"/>
          </a:xfrm>
        </p:grpSpPr>
        <p:sp>
          <p:nvSpPr>
            <p:cNvPr id="9" name="Прямоугольник 8"/>
            <p:cNvSpPr/>
            <p:nvPr userDrawn="1"/>
          </p:nvSpPr>
          <p:spPr>
            <a:xfrm>
              <a:off x="0" y="0"/>
              <a:ext cx="3131840" cy="26064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3131840" y="88"/>
              <a:ext cx="2881416" cy="2606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6012160" y="2308"/>
              <a:ext cx="3131840" cy="26064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 userDrawn="1"/>
        </p:nvGrpSpPr>
        <p:grpSpPr>
          <a:xfrm rot="5400000">
            <a:off x="5583522" y="3297522"/>
            <a:ext cx="6858000" cy="262956"/>
            <a:chOff x="0" y="0"/>
            <a:chExt cx="9144000" cy="262956"/>
          </a:xfrm>
        </p:grpSpPr>
        <p:sp>
          <p:nvSpPr>
            <p:cNvPr id="13" name="Прямоугольник 12"/>
            <p:cNvSpPr/>
            <p:nvPr userDrawn="1"/>
          </p:nvSpPr>
          <p:spPr>
            <a:xfrm>
              <a:off x="0" y="0"/>
              <a:ext cx="3131840" cy="260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3131840" y="88"/>
              <a:ext cx="2881416" cy="2606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6012160" y="2308"/>
              <a:ext cx="3131840" cy="260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9830" y="6642556"/>
            <a:ext cx="5341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0070C0"/>
                </a:solidFill>
              </a:rPr>
              <a:t>@Linda</a:t>
            </a:r>
            <a:endParaRPr lang="ru-RU" sz="800" dirty="0">
              <a:solidFill>
                <a:srgbClr val="0070C0"/>
              </a:solidFill>
            </a:endParaRPr>
          </a:p>
        </p:txBody>
      </p:sp>
      <p:grpSp>
        <p:nvGrpSpPr>
          <p:cNvPr id="17" name="Группа 16"/>
          <p:cNvGrpSpPr/>
          <p:nvPr userDrawn="1"/>
        </p:nvGrpSpPr>
        <p:grpSpPr>
          <a:xfrm>
            <a:off x="81794" y="634222"/>
            <a:ext cx="1080000" cy="1080000"/>
            <a:chOff x="6000761" y="1785926"/>
            <a:chExt cx="3000395" cy="2857520"/>
          </a:xfrm>
          <a:solidFill>
            <a:srgbClr val="FF0000"/>
          </a:solidFill>
        </p:grpSpPr>
        <p:sp>
          <p:nvSpPr>
            <p:cNvPr id="18" name="Овал 17"/>
            <p:cNvSpPr/>
            <p:nvPr/>
          </p:nvSpPr>
          <p:spPr>
            <a:xfrm>
              <a:off x="7286644" y="3418795"/>
              <a:ext cx="428628" cy="12246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7286644" y="1785926"/>
              <a:ext cx="428628" cy="12246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 rot="19203124">
              <a:off x="7894386" y="3232001"/>
              <a:ext cx="428628" cy="12246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 rot="2676520">
              <a:off x="7921349" y="1986131"/>
              <a:ext cx="428628" cy="12246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 rot="16200000">
              <a:off x="8154105" y="2571744"/>
              <a:ext cx="408217" cy="12858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 rot="2396876" flipH="1">
              <a:off x="6669734" y="3232001"/>
              <a:ext cx="428628" cy="12246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 rot="18923480" flipH="1">
              <a:off x="6654786" y="1974346"/>
              <a:ext cx="428628" cy="12246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 rot="16200000">
              <a:off x="6439594" y="2571744"/>
              <a:ext cx="408217" cy="12858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7164178" y="2952261"/>
              <a:ext cx="612326" cy="52485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 userDrawn="1"/>
        </p:nvGrpSpPr>
        <p:grpSpPr>
          <a:xfrm>
            <a:off x="81406" y="5125703"/>
            <a:ext cx="1080000" cy="1080000"/>
            <a:chOff x="6000761" y="1785926"/>
            <a:chExt cx="3000395" cy="2857520"/>
          </a:xfrm>
          <a:solidFill>
            <a:srgbClr val="FF0000"/>
          </a:solidFill>
        </p:grpSpPr>
        <p:sp>
          <p:nvSpPr>
            <p:cNvPr id="28" name="Овал 27"/>
            <p:cNvSpPr/>
            <p:nvPr/>
          </p:nvSpPr>
          <p:spPr>
            <a:xfrm>
              <a:off x="7286644" y="3418795"/>
              <a:ext cx="428628" cy="12246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7286644" y="1785926"/>
              <a:ext cx="428628" cy="12246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 rot="19203124">
              <a:off x="7894386" y="3232001"/>
              <a:ext cx="428628" cy="12246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 rot="2676520">
              <a:off x="7921349" y="1986131"/>
              <a:ext cx="428628" cy="12246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 rot="16200000">
              <a:off x="8154105" y="2571744"/>
              <a:ext cx="408217" cy="12858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 rot="2396876" flipH="1">
              <a:off x="6669734" y="3232001"/>
              <a:ext cx="428628" cy="12246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 rot="18923480" flipH="1">
              <a:off x="6654786" y="1974346"/>
              <a:ext cx="428628" cy="12246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 rot="16200000">
              <a:off x="6439594" y="2571744"/>
              <a:ext cx="408217" cy="12858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7164178" y="2952261"/>
              <a:ext cx="612326" cy="52485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/>
          <p:cNvGrpSpPr/>
          <p:nvPr userDrawn="1"/>
        </p:nvGrpSpPr>
        <p:grpSpPr>
          <a:xfrm>
            <a:off x="82182" y="2881619"/>
            <a:ext cx="1080000" cy="1080000"/>
            <a:chOff x="6000761" y="1785926"/>
            <a:chExt cx="3000395" cy="2857520"/>
          </a:xfrm>
          <a:solidFill>
            <a:srgbClr val="FF0000"/>
          </a:solidFill>
        </p:grpSpPr>
        <p:sp>
          <p:nvSpPr>
            <p:cNvPr id="58" name="Овал 57"/>
            <p:cNvSpPr/>
            <p:nvPr/>
          </p:nvSpPr>
          <p:spPr>
            <a:xfrm>
              <a:off x="7286644" y="3418795"/>
              <a:ext cx="428628" cy="122465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286644" y="1785926"/>
              <a:ext cx="428628" cy="122465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 rot="19203124">
              <a:off x="7894386" y="3232001"/>
              <a:ext cx="428628" cy="122465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 rot="2676520">
              <a:off x="7921349" y="1986131"/>
              <a:ext cx="428628" cy="122465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 rot="16200000">
              <a:off x="8154105" y="2571744"/>
              <a:ext cx="408217" cy="128588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 rot="2396876" flipH="1">
              <a:off x="6669734" y="3232001"/>
              <a:ext cx="428628" cy="122465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 rot="18923480" flipH="1">
              <a:off x="6654786" y="1974346"/>
              <a:ext cx="428628" cy="122465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 rot="16200000">
              <a:off x="6439594" y="2571744"/>
              <a:ext cx="408217" cy="128588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7164178" y="2952261"/>
              <a:ext cx="612326" cy="52485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964241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70C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 rot="5400000">
            <a:off x="-3299830" y="3297522"/>
            <a:ext cx="6858000" cy="262956"/>
            <a:chOff x="0" y="0"/>
            <a:chExt cx="9144000" cy="262956"/>
          </a:xfrm>
        </p:grpSpPr>
        <p:sp>
          <p:nvSpPr>
            <p:cNvPr id="8" name="Прямоугольник 7"/>
            <p:cNvSpPr/>
            <p:nvPr userDrawn="1"/>
          </p:nvSpPr>
          <p:spPr>
            <a:xfrm>
              <a:off x="0" y="0"/>
              <a:ext cx="3131840" cy="26064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 userDrawn="1"/>
          </p:nvSpPr>
          <p:spPr>
            <a:xfrm>
              <a:off x="3131840" y="88"/>
              <a:ext cx="2881416" cy="2606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6012160" y="2308"/>
              <a:ext cx="3131840" cy="26064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 userDrawn="1"/>
        </p:nvGrpSpPr>
        <p:grpSpPr>
          <a:xfrm>
            <a:off x="1096" y="6605677"/>
            <a:ext cx="9144000" cy="262956"/>
            <a:chOff x="0" y="0"/>
            <a:chExt cx="9144000" cy="262956"/>
          </a:xfrm>
        </p:grpSpPr>
        <p:sp>
          <p:nvSpPr>
            <p:cNvPr id="12" name="Прямоугольник 11"/>
            <p:cNvSpPr/>
            <p:nvPr userDrawn="1"/>
          </p:nvSpPr>
          <p:spPr>
            <a:xfrm>
              <a:off x="0" y="0"/>
              <a:ext cx="3131840" cy="260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3131840" y="88"/>
              <a:ext cx="2881416" cy="2606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6012160" y="2308"/>
              <a:ext cx="3131840" cy="260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TextBox 14"/>
          <p:cNvSpPr txBox="1"/>
          <p:nvPr userDrawn="1"/>
        </p:nvSpPr>
        <p:spPr>
          <a:xfrm>
            <a:off x="9830" y="6642556"/>
            <a:ext cx="5341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0070C0"/>
                </a:solidFill>
              </a:rPr>
              <a:t>@Linda</a:t>
            </a:r>
            <a:endParaRPr lang="ru-RU" sz="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70C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 rot="5400000">
            <a:off x="-3299830" y="3297522"/>
            <a:ext cx="6858000" cy="262956"/>
            <a:chOff x="0" y="0"/>
            <a:chExt cx="9144000" cy="262956"/>
          </a:xfrm>
        </p:grpSpPr>
        <p:sp>
          <p:nvSpPr>
            <p:cNvPr id="8" name="Прямоугольник 7"/>
            <p:cNvSpPr/>
            <p:nvPr userDrawn="1"/>
          </p:nvSpPr>
          <p:spPr>
            <a:xfrm>
              <a:off x="0" y="0"/>
              <a:ext cx="3131840" cy="26064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 userDrawn="1"/>
          </p:nvSpPr>
          <p:spPr>
            <a:xfrm>
              <a:off x="3131840" y="88"/>
              <a:ext cx="2881416" cy="2606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6012160" y="2308"/>
              <a:ext cx="3131840" cy="26064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 userDrawn="1"/>
        </p:nvGrpSpPr>
        <p:grpSpPr>
          <a:xfrm>
            <a:off x="1096" y="6605677"/>
            <a:ext cx="9144000" cy="262956"/>
            <a:chOff x="0" y="0"/>
            <a:chExt cx="9144000" cy="262956"/>
          </a:xfrm>
        </p:grpSpPr>
        <p:sp>
          <p:nvSpPr>
            <p:cNvPr id="12" name="Прямоугольник 11"/>
            <p:cNvSpPr/>
            <p:nvPr userDrawn="1"/>
          </p:nvSpPr>
          <p:spPr>
            <a:xfrm>
              <a:off x="0" y="0"/>
              <a:ext cx="3131840" cy="260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3131840" y="88"/>
              <a:ext cx="2881416" cy="2606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6012160" y="2308"/>
              <a:ext cx="3131840" cy="260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TextBox 14"/>
          <p:cNvSpPr txBox="1"/>
          <p:nvPr userDrawn="1"/>
        </p:nvSpPr>
        <p:spPr>
          <a:xfrm>
            <a:off x="9830" y="6642556"/>
            <a:ext cx="5341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0070C0"/>
                </a:solidFill>
              </a:rPr>
              <a:t>@Linda</a:t>
            </a:r>
            <a:endParaRPr lang="ru-RU" sz="800" dirty="0">
              <a:solidFill>
                <a:srgbClr val="0070C0"/>
              </a:solidFill>
            </a:endParaRPr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7973797" y="94440"/>
            <a:ext cx="1080000" cy="1080000"/>
            <a:chOff x="6000761" y="1785926"/>
            <a:chExt cx="3000395" cy="2857520"/>
          </a:xfrm>
          <a:solidFill>
            <a:srgbClr val="FF0000"/>
          </a:solidFill>
        </p:grpSpPr>
        <p:sp>
          <p:nvSpPr>
            <p:cNvPr id="17" name="Овал 16"/>
            <p:cNvSpPr/>
            <p:nvPr/>
          </p:nvSpPr>
          <p:spPr>
            <a:xfrm>
              <a:off x="7286644" y="3418795"/>
              <a:ext cx="428628" cy="12246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7286644" y="1785926"/>
              <a:ext cx="428628" cy="12246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 rot="19203124">
              <a:off x="7894386" y="3232001"/>
              <a:ext cx="428628" cy="12246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 rot="2676520">
              <a:off x="7921349" y="1986131"/>
              <a:ext cx="428628" cy="12246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 rot="16200000">
              <a:off x="8154105" y="2571744"/>
              <a:ext cx="408217" cy="12858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 rot="2396876" flipH="1">
              <a:off x="6669734" y="3232001"/>
              <a:ext cx="428628" cy="12246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 rot="18923480" flipH="1">
              <a:off x="6654786" y="1974346"/>
              <a:ext cx="428628" cy="12246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 rot="16200000">
              <a:off x="6439594" y="2571744"/>
              <a:ext cx="408217" cy="12858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7164178" y="2952261"/>
              <a:ext cx="612326" cy="52485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64197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9830" y="6642556"/>
            <a:ext cx="5341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tx2"/>
                </a:solidFill>
              </a:rPr>
              <a:t>@Linda</a:t>
            </a:r>
            <a:endParaRPr lang="ru-RU" sz="8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61" r:id="rId5"/>
    <p:sldLayoutId id="214748365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233169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В</a:t>
            </a:r>
            <a:r>
              <a:rPr lang="ru-RU" sz="6000" b="1" dirty="0" smtClean="0">
                <a:solidFill>
                  <a:srgbClr val="002060"/>
                </a:solidFill>
              </a:rPr>
              <a:t>е</a:t>
            </a:r>
            <a:r>
              <a:rPr lang="ru-RU" sz="6000" b="1" dirty="0" smtClean="0">
                <a:solidFill>
                  <a:srgbClr val="FF0000"/>
                </a:solidFill>
              </a:rPr>
              <a:t>с</a:t>
            </a:r>
            <a:r>
              <a:rPr lang="ru-RU" sz="6000" b="1" dirty="0" smtClean="0">
                <a:solidFill>
                  <a:srgbClr val="002060"/>
                </a:solidFill>
              </a:rPr>
              <a:t>е</a:t>
            </a:r>
            <a:r>
              <a:rPr lang="ru-RU" sz="6000" b="1" dirty="0" smtClean="0">
                <a:solidFill>
                  <a:srgbClr val="FF0000"/>
                </a:solidFill>
              </a:rPr>
              <a:t>н</a:t>
            </a:r>
            <a:r>
              <a:rPr lang="ru-RU" sz="6000" b="1" dirty="0" smtClean="0">
                <a:solidFill>
                  <a:srgbClr val="002060"/>
                </a:solidFill>
              </a:rPr>
              <a:t>н</a:t>
            </a:r>
            <a:r>
              <a:rPr lang="ru-RU" sz="6000" b="1" dirty="0" smtClean="0">
                <a:solidFill>
                  <a:srgbClr val="FF0000"/>
                </a:solidFill>
              </a:rPr>
              <a:t>и</a:t>
            </a:r>
            <a:r>
              <a:rPr lang="ru-RU" sz="6000" b="1" dirty="0" smtClean="0">
                <a:solidFill>
                  <a:srgbClr val="002060"/>
                </a:solidFill>
              </a:rPr>
              <a:t>й </a:t>
            </a:r>
            <a:r>
              <a:rPr lang="ru-RU" sz="6000" b="1" dirty="0" smtClean="0">
                <a:solidFill>
                  <a:srgbClr val="FF0000"/>
                </a:solidFill>
              </a:rPr>
              <a:t>к</a:t>
            </a:r>
            <a:r>
              <a:rPr lang="ru-RU" sz="6000" b="1" dirty="0" smtClean="0">
                <a:solidFill>
                  <a:srgbClr val="002060"/>
                </a:solidFill>
              </a:rPr>
              <a:t>р</a:t>
            </a:r>
            <a:r>
              <a:rPr lang="ru-RU" sz="6000" b="1" dirty="0" smtClean="0">
                <a:solidFill>
                  <a:srgbClr val="FF0000"/>
                </a:solidFill>
              </a:rPr>
              <a:t>о</a:t>
            </a:r>
            <a:r>
              <a:rPr lang="ru-RU" sz="6000" b="1" dirty="0" smtClean="0">
                <a:solidFill>
                  <a:srgbClr val="002060"/>
                </a:solidFill>
              </a:rPr>
              <a:t>с</a:t>
            </a:r>
            <a:r>
              <a:rPr lang="ru-RU" sz="6000" b="1" dirty="0" smtClean="0">
                <a:solidFill>
                  <a:srgbClr val="FF0000"/>
                </a:solidFill>
              </a:rPr>
              <a:t>с</a:t>
            </a:r>
            <a:r>
              <a:rPr lang="ru-RU" sz="6000" b="1" dirty="0" smtClean="0">
                <a:solidFill>
                  <a:srgbClr val="002060"/>
                </a:solidFill>
              </a:rPr>
              <a:t>в</a:t>
            </a:r>
            <a:r>
              <a:rPr lang="ru-RU" sz="6000" b="1" dirty="0" smtClean="0">
                <a:solidFill>
                  <a:srgbClr val="FF0000"/>
                </a:solidFill>
              </a:rPr>
              <a:t>о</a:t>
            </a:r>
            <a:r>
              <a:rPr lang="ru-RU" sz="6000" b="1" dirty="0" smtClean="0">
                <a:solidFill>
                  <a:srgbClr val="002060"/>
                </a:solidFill>
              </a:rPr>
              <a:t>р</a:t>
            </a:r>
            <a:r>
              <a:rPr lang="ru-RU" sz="6000" b="1" dirty="0" smtClean="0">
                <a:solidFill>
                  <a:srgbClr val="FF0000"/>
                </a:solidFill>
              </a:rPr>
              <a:t>д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s://xn----7sbecq4asah3bzkb.xn--p1ai/userfiles/2bd7c988096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292206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pp.userapi.com/c849236/v849236061/9ead9/XD5QepEAZu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" y="476672"/>
            <a:ext cx="1565024" cy="145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arhivurokov.ru/multiurok/a/c/5/ac57a1d16dfbed2bbd5f512f30a15f5987b6f11b/zhurnal-dlia-roditieliei-shagh-za-shaghom_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6336" y="244131"/>
            <a:ext cx="1467035" cy="183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кумент 3">
            <a:hlinkClick r:id="" action="ppaction://noaction" highlightClick="1"/>
          </p:cNvPr>
          <p:cNvSpPr/>
          <p:nvPr/>
        </p:nvSpPr>
        <p:spPr>
          <a:xfrm>
            <a:off x="68888" y="265397"/>
            <a:ext cx="360000" cy="360000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17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516585"/>
            <a:ext cx="8640960" cy="360040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ебята!</a:t>
            </a:r>
            <a:r>
              <a:rPr lang="ru-RU" sz="32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Вы любите разгадывать кроссворды?</a:t>
            </a:r>
            <a:br>
              <a:rPr lang="ru-RU" sz="32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Давайте попробуем!</a:t>
            </a:r>
            <a:br>
              <a:rPr lang="ru-RU" sz="32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Внимательно прочитайте загадку и, когда ответ будет готов, нажмите на неё</a:t>
            </a:r>
            <a:r>
              <a:rPr lang="ru-RU" sz="32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.</a:t>
            </a:r>
            <a:r>
              <a:rPr lang="ru-RU" sz="32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Желаем </a:t>
            </a:r>
            <a:r>
              <a:rPr lang="ru-RU" sz="32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удачи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!</a:t>
            </a:r>
            <a:endParaRPr lang="ru-RU" sz="32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Picture 4" descr="https://pp.userapi.com/c849236/v849236061/9ead9/XD5QepEAZu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15" y="534076"/>
            <a:ext cx="2504686" cy="232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arhivurokov.ru/multiurok/a/c/5/ac57a1d16dfbed2bbd5f512f30a15f5987b6f11b/zhurnal-dlia-roditieliei-shagh-za-shaghom_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8184" y="244132"/>
            <a:ext cx="2547155" cy="318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4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xn----7sbecq4asah3bzkb.xn--p1ai/userfiles/2bd7c9880964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538" y="4941168"/>
            <a:ext cx="2175159" cy="150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4509120"/>
            <a:ext cx="6480719" cy="1997715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Стеклянный дворец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Р</a:t>
            </a:r>
            <a:r>
              <a:rPr lang="ru-RU" sz="2400" b="1" dirty="0" smtClean="0">
                <a:solidFill>
                  <a:srgbClr val="002060"/>
                </a:solidFill>
              </a:rPr>
              <a:t>азбился наконец,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Пробежали трещинки –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В них вода плещется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387" y="3527757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4015" y="3527757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6759" y="3527757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58131" y="3527757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29503" y="3527757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00875" y="3527757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2247" y="3527757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3619" y="3527757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87155" y="2252514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58527" y="2252514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29899" y="2252514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Х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01271" y="2252514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72643" y="2252514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Д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44015" y="2252514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15387" y="2252514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911440" y="545337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912230" y="968645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913020" y="1391953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913810" y="1815261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914600" y="2238569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Л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15390" y="2661879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489522" y="2255175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Д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490312" y="2678483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491102" y="3101791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491892" y="3525099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492682" y="3948407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345262" y="1823893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346052" y="2247201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Е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346842" y="2670509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347632" y="3093817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348422" y="3517127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058527" y="1405899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059317" y="1829207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060107" y="2252515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О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060897" y="2675825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197324" y="1837183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198114" y="2260491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О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198904" y="2683799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199694" y="3107107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200484" y="3530415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201274" y="3953725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2587304" y="2286828"/>
            <a:ext cx="288000" cy="360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pp.userapi.com/c849236/v849236061/9ead9/XD5QepEAZu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15" y="534076"/>
            <a:ext cx="2504686" cy="232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rhivurokov.ru/multiurok/a/c/5/ac57a1d16dfbed2bbd5f512f30a15f5987b6f11b/zhurnal-dlia-roditieliei-shagh-za-shaghom_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8184" y="244132"/>
            <a:ext cx="2547155" cy="318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16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xn----7sbecq4asah3bzkb.xn--p1ai/userfiles/2bd7c9880964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538" y="4941168"/>
            <a:ext cx="2175159" cy="150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4509120"/>
            <a:ext cx="6480719" cy="1997715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Выросла, </a:t>
            </a:r>
            <a:r>
              <a:rPr lang="ru-RU" sz="2400" b="1" dirty="0" err="1" smtClean="0">
                <a:solidFill>
                  <a:srgbClr val="002060"/>
                </a:solidFill>
              </a:rPr>
              <a:t>повыросла</a:t>
            </a:r>
            <a:r>
              <a:rPr lang="ru-RU" sz="2400" b="1" dirty="0" smtClean="0">
                <a:solidFill>
                  <a:srgbClr val="002060"/>
                </a:solidFill>
              </a:rPr>
              <a:t>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И</a:t>
            </a:r>
            <a:r>
              <a:rPr lang="ru-RU" sz="2400" b="1" dirty="0" smtClean="0">
                <a:solidFill>
                  <a:srgbClr val="002060"/>
                </a:solidFill>
              </a:rPr>
              <a:t>з бороды повылезла,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С</a:t>
            </a:r>
            <a:r>
              <a:rPr lang="ru-RU" sz="2400" b="1" dirty="0" smtClean="0">
                <a:solidFill>
                  <a:srgbClr val="002060"/>
                </a:solidFill>
              </a:rPr>
              <a:t>олнышко встало –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Ничего не стало.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387" y="3527757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К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4015" y="3527757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6759" y="3527757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Ь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58131" y="3527757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Л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29503" y="3527757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У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00875" y="3527757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С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2247" y="3527757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О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3619" y="3527757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С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87155" y="2252514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58527" y="2252514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29899" y="2252514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Х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01271" y="2252514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72643" y="2252514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Д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44015" y="2252514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15387" y="2252514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911440" y="545337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912230" y="968645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913020" y="1391953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913810" y="1815261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914600" y="2238569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Л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15390" y="2661879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489522" y="2255175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Д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490312" y="2678483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491102" y="3101791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491892" y="3525099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492682" y="3948407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345262" y="1823893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346052" y="2247201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Е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346842" y="2670509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347632" y="3093817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348422" y="3517127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cs typeface="Times New Roman" pitchFamily="18" charset="0"/>
              </a:rPr>
              <a:t>А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058527" y="1405899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059317" y="1829207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060107" y="2252515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О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060897" y="2675825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197324" y="1837183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198114" y="2260491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О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198904" y="2683799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199694" y="3107107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200484" y="3530415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201274" y="3953725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028" name="Picture 4" descr="https://pp.userapi.com/c849236/v849236061/9ead9/XD5QepEAZu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15" y="534076"/>
            <a:ext cx="2504686" cy="232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rhivurokov.ru/multiurok/a/c/5/ac57a1d16dfbed2bbd5f512f30a15f5987b6f11b/zhurnal-dlia-roditieliei-shagh-za-shaghom_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8184" y="244132"/>
            <a:ext cx="2547155" cy="318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Стрелка вправо 53"/>
          <p:cNvSpPr/>
          <p:nvPr/>
        </p:nvSpPr>
        <p:spPr>
          <a:xfrm>
            <a:off x="31898" y="3564727"/>
            <a:ext cx="288000" cy="360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27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xn----7sbecq4asah3bzkb.xn--p1ai/userfiles/2bd7c9880964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538" y="4941168"/>
            <a:ext cx="2175159" cy="150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4509120"/>
            <a:ext cx="6480719" cy="1997715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Хрустальные бусы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На солнце тают,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Текут ручьями,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Тепло встречают.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387" y="3527757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К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4015" y="3527757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6759" y="3527757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Ь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58131" y="3527757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Л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29503" y="3527757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У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00875" y="3527757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С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2247" y="3527757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О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3619" y="3527757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С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87155" y="2252514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58527" y="2252514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29899" y="2252514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Х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01271" y="2252514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72643" y="2252514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Д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44015" y="2252514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15387" y="2252514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911440" y="545337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К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912230" y="968645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А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913020" y="1391953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П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913810" y="1815261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Е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914600" y="2238569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Л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15390" y="2661879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Ь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489522" y="2255175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Д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490312" y="2678483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491102" y="3101791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491892" y="3525099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492682" y="3948407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345262" y="1823893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346052" y="2247201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Е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346842" y="2670509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347632" y="3093817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348422" y="3517127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cs typeface="Times New Roman" pitchFamily="18" charset="0"/>
              </a:rPr>
              <a:t>А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058527" y="1405899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059317" y="1829207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060107" y="2252515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О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060897" y="2675825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197324" y="1837183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198114" y="2260491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О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198904" y="2683799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199694" y="3107107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200484" y="3530415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201274" y="3953725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028" name="Picture 4" descr="https://pp.userapi.com/c849236/v849236061/9ead9/XD5QepEAZu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15" y="534076"/>
            <a:ext cx="2504686" cy="232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rhivurokov.ru/multiurok/a/c/5/ac57a1d16dfbed2bbd5f512f30a15f5987b6f11b/zhurnal-dlia-roditieliei-shagh-za-shaghom_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8184" y="244132"/>
            <a:ext cx="2547155" cy="318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Стрелка вправо 53"/>
          <p:cNvSpPr/>
          <p:nvPr/>
        </p:nvSpPr>
        <p:spPr>
          <a:xfrm rot="5400000" flipV="1">
            <a:off x="2985702" y="222866"/>
            <a:ext cx="288000" cy="360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14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xn----7sbecq4asah3bzkb.xn--p1ai/userfiles/2bd7c9880964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538" y="4941168"/>
            <a:ext cx="2175159" cy="150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4509120"/>
            <a:ext cx="6480719" cy="1997715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</a:rPr>
              <a:t>Ревнул</a:t>
            </a:r>
            <a:r>
              <a:rPr lang="ru-RU" sz="2400" b="1" dirty="0" smtClean="0">
                <a:solidFill>
                  <a:srgbClr val="002060"/>
                </a:solidFill>
              </a:rPr>
              <a:t> вол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За сто сёл,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За сто речек.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387" y="3527757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К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4015" y="3527757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6759" y="3527757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Ь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58131" y="3527757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Л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29503" y="3527757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У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00875" y="3527757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С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2247" y="3527757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О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3619" y="3527757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С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87155" y="2252514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58527" y="2252514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29899" y="2252514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Х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01271" y="2252514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72643" y="2252514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Д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44015" y="2252514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15387" y="2252514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911440" y="545337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К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912230" y="968645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А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913020" y="1391953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П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913810" y="1815261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Е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914600" y="2238569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Л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15390" y="2661879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Ь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489522" y="2255175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Д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490312" y="2678483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491102" y="3101791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491892" y="3525099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492682" y="3948407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345262" y="1823893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346052" y="2247201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Е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346842" y="2670509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347632" y="3093817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348422" y="3517127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cs typeface="Times New Roman" pitchFamily="18" charset="0"/>
              </a:rPr>
              <a:t>А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058527" y="1405899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Г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059317" y="1829207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Р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060107" y="2252515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О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060897" y="2675825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М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197324" y="1837183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198114" y="2260491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О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198904" y="2683799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199694" y="3107107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200484" y="3530415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201274" y="3953725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028" name="Picture 4" descr="https://pp.userapi.com/c849236/v849236061/9ead9/XD5QepEAZu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15" y="534076"/>
            <a:ext cx="2504686" cy="232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rhivurokov.ru/multiurok/a/c/5/ac57a1d16dfbed2bbd5f512f30a15f5987b6f11b/zhurnal-dlia-roditieliei-shagh-za-shaghom_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8184" y="244132"/>
            <a:ext cx="2547155" cy="318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Стрелка вправо 53"/>
          <p:cNvSpPr/>
          <p:nvPr/>
        </p:nvSpPr>
        <p:spPr>
          <a:xfrm rot="5400000" flipV="1">
            <a:off x="5130419" y="1067953"/>
            <a:ext cx="288000" cy="360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64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xn----7sbecq4asah3bzkb.xn--p1ai/userfiles/2bd7c9880964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538" y="4941168"/>
            <a:ext cx="2175159" cy="150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4509120"/>
            <a:ext cx="6480719" cy="1997715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Растопило солнце снег,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Радость на душе у всех,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Птицы весело запели,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Слышен звонкий звук капели. Что это?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387" y="3527757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К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4015" y="3527757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6759" y="3527757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Ь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58131" y="3527757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Л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29503" y="3527757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У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00875" y="3527757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С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2247" y="3527757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О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3619" y="3527757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С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87155" y="2252514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58527" y="2252514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29899" y="2252514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Х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01271" y="2252514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72643" y="2252514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Д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44015" y="2252514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15387" y="2252514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911440" y="545337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К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912230" y="968645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А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913020" y="1391953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П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913810" y="1815261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Е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914600" y="2238569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Л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15390" y="2661879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Ь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489522" y="2255175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Д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490312" y="2678483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491102" y="3101791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491892" y="3525099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492682" y="3948407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345262" y="1823893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В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346052" y="2247201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Е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346842" y="2670509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С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347632" y="3093817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Н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348422" y="3517127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cs typeface="Times New Roman" pitchFamily="18" charset="0"/>
              </a:rPr>
              <a:t>А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058527" y="1405899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Г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059317" y="1829207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Р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060107" y="2252515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О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060897" y="2675825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М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197324" y="1837183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198114" y="2260491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О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198904" y="2683799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199694" y="3107107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200484" y="3530415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201274" y="3953725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028" name="Picture 4" descr="https://pp.userapi.com/c849236/v849236061/9ead9/XD5QepEAZu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15" y="534076"/>
            <a:ext cx="2504686" cy="232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rhivurokov.ru/multiurok/a/c/5/ac57a1d16dfbed2bbd5f512f30a15f5987b6f11b/zhurnal-dlia-roditieliei-shagh-za-shaghom_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8184" y="244132"/>
            <a:ext cx="2547155" cy="318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Стрелка вправо 53"/>
          <p:cNvSpPr/>
          <p:nvPr/>
        </p:nvSpPr>
        <p:spPr>
          <a:xfrm rot="5400000" flipV="1">
            <a:off x="3418734" y="1484572"/>
            <a:ext cx="288000" cy="360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5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xn----7sbecq4asah3bzkb.xn--p1ai/userfiles/2bd7c9880964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538" y="4941168"/>
            <a:ext cx="2175159" cy="150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4509120"/>
            <a:ext cx="6480719" cy="1997715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Жёлтый кнут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Во всю длину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По небу прошёл,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Небо зажёг.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387" y="3527757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К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4015" y="3527757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6759" y="3527757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Ь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58131" y="3527757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Л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29503" y="3527757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У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00875" y="3527757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С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2247" y="3527757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О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3619" y="3527757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С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87155" y="2252514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58527" y="2252514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29899" y="2252514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Х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01271" y="2252514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72643" y="2252514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Д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44015" y="2252514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15387" y="2252514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911440" y="545337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К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912230" y="968645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А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913020" y="1391953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П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913810" y="1815261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Е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914600" y="2238569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Л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15390" y="2661879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Ь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489522" y="2255175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Д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490312" y="2678483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491102" y="3101791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491892" y="3525099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492682" y="3948407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345262" y="1823893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В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346052" y="2247201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Е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346842" y="2670509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С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347632" y="3093817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Н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348422" y="3517127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cs typeface="Times New Roman" pitchFamily="18" charset="0"/>
              </a:rPr>
              <a:t>А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058527" y="1405899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Г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059317" y="1829207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Р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060107" y="2252515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О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060897" y="2675825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М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197324" y="1837183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М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198114" y="2260491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О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198904" y="2683799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Л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199694" y="3107107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Н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200484" y="3530415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И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201274" y="3953725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Я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028" name="Picture 4" descr="https://pp.userapi.com/c849236/v849236061/9ead9/XD5QepEAZu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15" y="534076"/>
            <a:ext cx="2504686" cy="232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rhivurokov.ru/multiurok/a/c/5/ac57a1d16dfbed2bbd5f512f30a15f5987b6f11b/zhurnal-dlia-roditieliei-shagh-za-shaghom_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8184" y="244132"/>
            <a:ext cx="2547155" cy="318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Стрелка вправо 53"/>
          <p:cNvSpPr/>
          <p:nvPr/>
        </p:nvSpPr>
        <p:spPr>
          <a:xfrm rot="5400000" flipV="1">
            <a:off x="4269216" y="1505207"/>
            <a:ext cx="288000" cy="360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61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xn----7sbecq4asah3bzkb.xn--p1ai/userfiles/2bd7c9880964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538" y="4941168"/>
            <a:ext cx="2175159" cy="150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4509120"/>
            <a:ext cx="6480719" cy="1997715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Посмотрю я в окошко: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Идёт длинный Антошка,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Тонкий, высокий, упал в осоку,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Сам не вышел, детей вывел.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387" y="3527757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К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4015" y="3527757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6759" y="3527757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Ь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58131" y="3527757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Л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29503" y="3527757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У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00875" y="3527757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С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2247" y="3527757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О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3619" y="3527757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С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87155" y="2252514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58527" y="2252514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29899" y="2252514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Х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01271" y="2252514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72643" y="2252514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Д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44015" y="2252514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15387" y="2252514"/>
            <a:ext cx="428628" cy="42862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911440" y="545337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К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912230" y="968645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А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913020" y="1391953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П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913810" y="1815261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Е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914600" y="2238569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Л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15390" y="2661879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Ь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489522" y="2255175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Д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490312" y="2678483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О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491102" y="3101791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Ж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491892" y="3525099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Д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492682" y="3948407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Ь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345262" y="1823893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В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346052" y="2247201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Е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346842" y="2670509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С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347632" y="3093817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Н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348422" y="3517127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cs typeface="Times New Roman" pitchFamily="18" charset="0"/>
              </a:rPr>
              <a:t>А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058527" y="1405899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Г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059317" y="1829207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Р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060107" y="2252515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О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060897" y="2675825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М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197324" y="1837183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М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198114" y="2260491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О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198904" y="2683799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Л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199694" y="3107107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Н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200484" y="3530415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И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201274" y="3953725"/>
            <a:ext cx="428625" cy="4286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Я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028" name="Picture 4" descr="https://pp.userapi.com/c849236/v849236061/9ead9/XD5QepEAZu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15" y="534076"/>
            <a:ext cx="2504686" cy="232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rhivurokov.ru/multiurok/a/c/5/ac57a1d16dfbed2bbd5f512f30a15f5987b6f11b/zhurnal-dlia-roditieliei-shagh-za-shaghom_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8184" y="244132"/>
            <a:ext cx="2547155" cy="318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Стрелка вправо 53"/>
          <p:cNvSpPr/>
          <p:nvPr/>
        </p:nvSpPr>
        <p:spPr>
          <a:xfrm rot="5400000" flipV="1">
            <a:off x="5557469" y="1909199"/>
            <a:ext cx="288000" cy="360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66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Фокина Л. П. Шаблон презентации Геоментрические фантазии-2">
  <a:themeElements>
    <a:clrScheme name="Другая 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2060"/>
      </a:hlink>
      <a:folHlink>
        <a:srgbClr val="002060"/>
      </a:folHlink>
    </a:clrScheme>
    <a:fontScheme name="Другая 2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презентации Геоментрические фантазии-2</Template>
  <TotalTime>131</TotalTime>
  <Words>182</Words>
  <Application>Microsoft Office PowerPoint</Application>
  <PresentationFormat>Экран (4:3)</PresentationFormat>
  <Paragraphs>166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Times New Roman</vt:lpstr>
      <vt:lpstr>Comic Sans MS</vt:lpstr>
      <vt:lpstr>Arial</vt:lpstr>
      <vt:lpstr>Фокина Л. П. Шаблон презентации Геоментрические фантазии-2</vt:lpstr>
      <vt:lpstr>Весенний кроссворд</vt:lpstr>
      <vt:lpstr>Ребята! Вы любите разгадывать кроссворды? Давайте попробуем! Внимательно прочитайте загадку и, когда ответ будет готов, нажмите на неё. Желаем удачи!</vt:lpstr>
      <vt:lpstr>Стеклянный дворец Разбился наконец,  Пробежали трещинки –  В них вода плещется</vt:lpstr>
      <vt:lpstr>Выросла, повыросла, Из бороды повылезла, Солнышко встало – Ничего не стало.</vt:lpstr>
      <vt:lpstr>Хрустальные бусы На солнце тают, Текут ручьями,  Тепло встречают.</vt:lpstr>
      <vt:lpstr>Ревнул вол За сто сёл, За сто речек.</vt:lpstr>
      <vt:lpstr>Растопило солнце снег,  Радость на душе у всех, Птицы весело запели, Слышен звонкий звук капели. Что это?</vt:lpstr>
      <vt:lpstr>Жёлтый кнут  Во всю длину По небу прошёл, Небо зажёг.</vt:lpstr>
      <vt:lpstr>Посмотрю я в окошко:  Идёт длинный Антошка, Тонкий, высокий, упал в осоку, Сам не вышел, детей вывел.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Фокина Лидия Петровна</dc:creator>
  <cp:keywords>Кроссворд</cp:keywords>
  <cp:lastModifiedBy>acer</cp:lastModifiedBy>
  <cp:revision>21</cp:revision>
  <dcterms:created xsi:type="dcterms:W3CDTF">2019-02-25T14:11:28Z</dcterms:created>
  <dcterms:modified xsi:type="dcterms:W3CDTF">2020-02-24T15:27:57Z</dcterms:modified>
</cp:coreProperties>
</file>