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62" r:id="rId5"/>
    <p:sldId id="257" r:id="rId6"/>
    <p:sldId id="264" r:id="rId7"/>
    <p:sldId id="258" r:id="rId8"/>
    <p:sldId id="265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DFFE1B-7411-4607-95A6-69BD8CC9AF6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651D51-357C-4264-AA48-B71ABB4DEE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22.11.19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s/231507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общего в </a:t>
            </a:r>
            <a:r>
              <a:rPr lang="ru-RU" sz="5400" b="1" dirty="0" smtClean="0">
                <a:solidFill>
                  <a:srgbClr val="FF0000"/>
                </a:solidFill>
              </a:rPr>
              <a:t>словах: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66952"/>
          </a:xfrm>
        </p:spPr>
        <p:txBody>
          <a:bodyPr/>
          <a:lstStyle/>
          <a:p>
            <a:r>
              <a:rPr lang="ru-RU" sz="4400" dirty="0" smtClean="0"/>
              <a:t>ворона</a:t>
            </a:r>
            <a:r>
              <a:rPr lang="ru-RU" sz="4400" dirty="0" smtClean="0"/>
              <a:t>, воробей, город?</a:t>
            </a:r>
          </a:p>
          <a:p>
            <a:r>
              <a:rPr lang="ru-RU" sz="4400" dirty="0" smtClean="0"/>
              <a:t>золотой</a:t>
            </a:r>
            <a:r>
              <a:rPr lang="ru-RU" sz="4400" dirty="0" smtClean="0"/>
              <a:t>, молодой, колос?</a:t>
            </a:r>
          </a:p>
          <a:p>
            <a:r>
              <a:rPr lang="ru-RU" sz="4400" dirty="0" smtClean="0"/>
              <a:t>берег</a:t>
            </a:r>
            <a:r>
              <a:rPr lang="ru-RU" sz="4400" dirty="0" smtClean="0"/>
              <a:t>, дерево, серебро?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85786" y="4071942"/>
            <a:ext cx="7772400" cy="22669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ru-RU" sz="4400" dirty="0" smtClean="0"/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6000" b="1" i="1" dirty="0" err="1" smtClean="0"/>
              <a:t>оро</a:t>
            </a:r>
            <a:r>
              <a:rPr lang="ru-RU" sz="6000" b="1" i="1" dirty="0" smtClean="0"/>
              <a:t>   </a:t>
            </a:r>
            <a:r>
              <a:rPr lang="ru-RU" sz="6000" b="1" i="1" dirty="0" err="1" smtClean="0"/>
              <a:t>оло</a:t>
            </a:r>
            <a:r>
              <a:rPr lang="ru-RU" sz="6000" b="1" i="1" dirty="0" smtClean="0"/>
              <a:t>     ере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071942"/>
            <a:ext cx="3820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Чистописание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066088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Вставьте пропущенные гласные, аргументируйте свой выбор.</a:t>
            </a:r>
            <a:endParaRPr lang="ru-RU" sz="2400" dirty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95288" y="1412875"/>
            <a:ext cx="8424862" cy="4524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/>
              <a:t>     Гр…</a:t>
            </a:r>
            <a:r>
              <a:rPr lang="ru-RU" sz="4800" b="1" dirty="0" err="1"/>
              <a:t>зовая</a:t>
            </a:r>
            <a:r>
              <a:rPr lang="ru-RU" sz="4800" b="1" dirty="0"/>
              <a:t>, л…</a:t>
            </a:r>
            <a:r>
              <a:rPr lang="ru-RU" sz="4800" b="1" dirty="0" err="1"/>
              <a:t>сты</a:t>
            </a:r>
            <a:r>
              <a:rPr lang="ru-RU" sz="4800" b="1" dirty="0"/>
              <a:t>, стр…</a:t>
            </a:r>
            <a:r>
              <a:rPr lang="ru-RU" sz="4800" b="1" dirty="0" err="1"/>
              <a:t>ла</a:t>
            </a:r>
            <a:r>
              <a:rPr lang="ru-RU" sz="4800" b="1" dirty="0"/>
              <a:t>, м…л…</a:t>
            </a:r>
            <a:r>
              <a:rPr lang="ru-RU" sz="4800" b="1" dirty="0" err="1"/>
              <a:t>тилка</a:t>
            </a:r>
            <a:r>
              <a:rPr lang="ru-RU" sz="4800" b="1" dirty="0"/>
              <a:t>, гр…за, п…стух, г…л…</a:t>
            </a:r>
            <a:r>
              <a:rPr lang="ru-RU" sz="4800" b="1" dirty="0" err="1"/>
              <a:t>дание</a:t>
            </a:r>
            <a:r>
              <a:rPr lang="ru-RU" sz="4800" b="1" dirty="0"/>
              <a:t>,  </a:t>
            </a:r>
            <a:r>
              <a:rPr lang="ru-RU" sz="4800" b="1" dirty="0" err="1"/>
              <a:t>нак</a:t>
            </a:r>
            <a:r>
              <a:rPr lang="ru-RU" sz="4800" b="1" dirty="0"/>
              <a:t>…</a:t>
            </a:r>
            <a:r>
              <a:rPr lang="ru-RU" sz="4800" b="1" dirty="0" err="1"/>
              <a:t>тался</a:t>
            </a:r>
            <a:r>
              <a:rPr lang="ru-RU" sz="4800" b="1" dirty="0"/>
              <a:t>, пл…та, д…</a:t>
            </a:r>
            <a:r>
              <a:rPr lang="ru-RU" sz="4800" b="1" dirty="0" err="1"/>
              <a:t>ска</a:t>
            </a:r>
            <a:r>
              <a:rPr lang="ru-RU" sz="4800" b="1" dirty="0"/>
              <a:t>, к…</a:t>
            </a:r>
            <a:r>
              <a:rPr lang="ru-RU" sz="4800" b="1" dirty="0" err="1"/>
              <a:t>ра</a:t>
            </a:r>
            <a:r>
              <a:rPr lang="ru-RU" sz="4800" b="1" dirty="0"/>
              <a:t>, </a:t>
            </a:r>
            <a:r>
              <a:rPr lang="ru-RU" sz="4800" b="1" dirty="0" err="1"/>
              <a:t>погл</a:t>
            </a:r>
            <a:r>
              <a:rPr lang="ru-RU" sz="4800" b="1" dirty="0"/>
              <a:t>…дел, п…левой, </a:t>
            </a:r>
            <a:r>
              <a:rPr lang="ru-RU" sz="4800" b="1" dirty="0" err="1"/>
              <a:t>посм</a:t>
            </a:r>
            <a:r>
              <a:rPr lang="ru-RU" sz="4800" b="1" dirty="0"/>
              <a:t>…</a:t>
            </a:r>
            <a:r>
              <a:rPr lang="ru-RU" sz="4800" b="1" dirty="0" err="1"/>
              <a:t>трел</a:t>
            </a:r>
            <a:r>
              <a:rPr lang="ru-RU" sz="4800" b="1" dirty="0"/>
              <a:t>, с…лить, </a:t>
            </a:r>
            <a:r>
              <a:rPr lang="ru-RU" sz="4800" b="1" dirty="0" err="1"/>
              <a:t>отцв</a:t>
            </a:r>
            <a:r>
              <a:rPr lang="ru-RU" sz="4800" b="1" dirty="0"/>
              <a:t>…тает,  </a:t>
            </a:r>
            <a:r>
              <a:rPr lang="ru-RU" sz="4800" b="1" dirty="0" err="1"/>
              <a:t>з</a:t>
            </a:r>
            <a:r>
              <a:rPr lang="ru-RU" sz="4800" b="1" dirty="0"/>
              <a:t>…</a:t>
            </a:r>
            <a:r>
              <a:rPr lang="ru-RU" sz="4800" b="1" dirty="0" err="1"/>
              <a:t>лёный</a:t>
            </a:r>
            <a:r>
              <a:rPr lang="ru-RU" sz="4800" b="1" dirty="0"/>
              <a:t>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3081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Правда дороже </a:t>
            </a:r>
            <a:r>
              <a:rPr lang="ru-RU" dirty="0"/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320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Золото-золотой, золотце, позолоченный.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8605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Два братца через мать друг на друга глядят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3834" y="3286124"/>
            <a:ext cx="121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Берег.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00042"/>
            <a:ext cx="181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(золота).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409" y="3929066"/>
            <a:ext cx="9039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Берег - береговой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бережок, побережье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u="sng" dirty="0">
                <a:solidFill>
                  <a:srgbClr val="7030A0"/>
                </a:solidFill>
              </a:rPr>
              <a:t>брег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71678"/>
            <a:ext cx="718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Там царь Кощей над </a:t>
            </a:r>
            <a:r>
              <a:rPr lang="ru-RU" sz="3200" b="1" u="sng" dirty="0" smtClean="0">
                <a:solidFill>
                  <a:srgbClr val="00B050"/>
                </a:solidFill>
              </a:rPr>
              <a:t>златом</a:t>
            </a:r>
            <a:r>
              <a:rPr lang="ru-RU" sz="3200" b="1" dirty="0" smtClean="0">
                <a:solidFill>
                  <a:srgbClr val="00B050"/>
                </a:solidFill>
              </a:rPr>
              <a:t> чахнет.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643446"/>
            <a:ext cx="2970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Здравствуйте.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86388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Здравствуйте - здоровье</a:t>
            </a:r>
            <a:r>
              <a:rPr lang="ru-RU" sz="3200" b="1" dirty="0">
                <a:solidFill>
                  <a:srgbClr val="002060"/>
                </a:solidFill>
              </a:rPr>
              <a:t>, здравие, здоровый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https://pp.userapi.com/c831109/v831109868/9e511/FSGf78fI0hs.jpg</a:t>
            </a:r>
            <a:endParaRPr lang="ru-RU" dirty="0"/>
          </a:p>
        </p:txBody>
      </p:sp>
      <p:pic>
        <p:nvPicPr>
          <p:cNvPr id="1026" name="Picture 2" descr="https://pp.userapi.com/c831109/v831109868/9e511/FSGf78fI0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3857628"/>
            <a:ext cx="389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полногласные и неполногласные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3" y="0"/>
            <a:ext cx="478384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3.infourok.ru/uploads/ex/04ff/00044abe-907c806c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001056" cy="464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8424863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Спишите, вставляя гласную по смыслу.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341438"/>
            <a:ext cx="820896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/>
              <a:t>Папа сл…зал </a:t>
            </a:r>
            <a:r>
              <a:rPr lang="ru-RU" sz="4400" b="1" dirty="0" smtClean="0"/>
              <a:t>(....) </a:t>
            </a:r>
            <a:r>
              <a:rPr lang="ru-RU" sz="4400" b="1" dirty="0"/>
              <a:t>с крыши.</a:t>
            </a:r>
            <a:endParaRPr lang="ru-RU" sz="4400" b="1" dirty="0"/>
          </a:p>
          <a:p>
            <a:pPr>
              <a:defRPr/>
            </a:pPr>
            <a:r>
              <a:rPr lang="ru-RU" sz="4400" b="1" dirty="0"/>
              <a:t>Кот сл…зал (……) молоко.</a:t>
            </a:r>
          </a:p>
          <a:p>
            <a:pPr>
              <a:defRPr/>
            </a:pPr>
            <a:r>
              <a:rPr lang="ru-RU" sz="4400" b="1" dirty="0"/>
              <a:t>Выл…зал (…….) блюдце.</a:t>
            </a:r>
          </a:p>
          <a:p>
            <a:pPr>
              <a:defRPr/>
            </a:pPr>
            <a:r>
              <a:rPr lang="ru-RU" sz="4400" b="1" dirty="0"/>
              <a:t>Шарик выл…</a:t>
            </a:r>
            <a:r>
              <a:rPr lang="ru-RU" sz="4400" b="1" dirty="0" err="1"/>
              <a:t>з</a:t>
            </a:r>
            <a:r>
              <a:rPr lang="ru-RU" sz="4400" b="1" dirty="0"/>
              <a:t> (……) из будки.</a:t>
            </a:r>
          </a:p>
          <a:p>
            <a:pPr>
              <a:defRPr/>
            </a:pPr>
            <a:r>
              <a:rPr lang="ru-RU" sz="4400" b="1" dirty="0"/>
              <a:t>Лекарство </a:t>
            </a:r>
            <a:r>
              <a:rPr lang="ru-RU" sz="4400" b="1" dirty="0" err="1"/>
              <a:t>зап</a:t>
            </a:r>
            <a:r>
              <a:rPr lang="ru-RU" sz="4400" b="1" dirty="0"/>
              <a:t>…</a:t>
            </a:r>
            <a:r>
              <a:rPr lang="ru-RU" sz="4400" b="1" dirty="0" err="1"/>
              <a:t>вают</a:t>
            </a:r>
            <a:r>
              <a:rPr lang="ru-RU" sz="4400" b="1" dirty="0"/>
              <a:t> (…..) водой.</a:t>
            </a:r>
          </a:p>
          <a:p>
            <a:pPr>
              <a:defRPr/>
            </a:pPr>
            <a:r>
              <a:rPr lang="ru-RU" sz="4400" b="1" dirty="0"/>
              <a:t>Мне </a:t>
            </a:r>
            <a:r>
              <a:rPr lang="ru-RU" sz="4400" b="1" dirty="0" err="1"/>
              <a:t>подп</a:t>
            </a:r>
            <a:r>
              <a:rPr lang="ru-RU" sz="4400" b="1" dirty="0"/>
              <a:t>…вал (……) хор.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908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</TotalTime>
  <Words>165</Words>
  <Application>Microsoft Office PowerPoint</Application>
  <PresentationFormat>Экран (4:3)</PresentationFormat>
  <Paragraphs>29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Русский язык</vt:lpstr>
      <vt:lpstr>Что общего в словах: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ЮниАрт</dc:creator>
  <cp:lastModifiedBy>ЮниАрт</cp:lastModifiedBy>
  <cp:revision>5</cp:revision>
  <dcterms:created xsi:type="dcterms:W3CDTF">2019-11-21T12:29:56Z</dcterms:created>
  <dcterms:modified xsi:type="dcterms:W3CDTF">2019-11-21T13:14:28Z</dcterms:modified>
</cp:coreProperties>
</file>