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  <p:sldId id="262" r:id="rId7"/>
    <p:sldId id="263" r:id="rId8"/>
    <p:sldId id="261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7493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Создаем ребенку отдельную учетную запись (</a:t>
            </a:r>
            <a:r>
              <a:rPr lang="en-US" sz="2000" b="1" dirty="0" smtClean="0"/>
              <a:t>Windows 7 </a:t>
            </a:r>
            <a:r>
              <a:rPr lang="ru-RU" sz="2000" b="1" dirty="0" smtClean="0"/>
              <a:t>и выше)</a:t>
            </a:r>
            <a:endParaRPr lang="ru-RU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7686563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866320"/>
            <a:ext cx="6984776" cy="599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71600" y="260648"/>
            <a:ext cx="7493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Создаем ребенку отдельную учетную запись (</a:t>
            </a:r>
            <a:r>
              <a:rPr lang="en-US" sz="2000" b="1" dirty="0" smtClean="0"/>
              <a:t>Windows 7 </a:t>
            </a:r>
            <a:r>
              <a:rPr lang="ru-RU" sz="2000" b="1" dirty="0" smtClean="0"/>
              <a:t>и выше)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568952" cy="536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59632" y="0"/>
            <a:ext cx="7493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Создаем ребенку отдельную учетную запись (</a:t>
            </a:r>
            <a:r>
              <a:rPr lang="en-US" sz="2000" b="1" dirty="0" smtClean="0"/>
              <a:t>Windows 7 </a:t>
            </a:r>
            <a:r>
              <a:rPr lang="ru-RU" sz="2000" b="1" dirty="0" smtClean="0"/>
              <a:t>и выше)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603134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95736" y="260648"/>
            <a:ext cx="4894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Настраиваем учетную запись для ребенка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76872"/>
            <a:ext cx="22879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Создайте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пароль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для своей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учетной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записи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администратора!!!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9858131">
            <a:off x="1334297" y="2959550"/>
            <a:ext cx="792088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481" y="1023938"/>
            <a:ext cx="8398739" cy="583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95736" y="260648"/>
            <a:ext cx="4894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Настраиваем учетную запись для ребенка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1052736"/>
            <a:ext cx="7973495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95736" y="260648"/>
            <a:ext cx="4894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Настраиваем учетную запись для ребенка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7911196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87624" y="260648"/>
            <a:ext cx="67499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Настраиваем  разрешенное и запрещенное время работы </a:t>
            </a:r>
          </a:p>
          <a:p>
            <a:pPr algn="ctr"/>
            <a:r>
              <a:rPr lang="ru-RU" sz="2000" b="1" dirty="0" smtClean="0"/>
              <a:t>за компьютером для ребенка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8" y="933450"/>
            <a:ext cx="66008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70090" y="260648"/>
            <a:ext cx="6785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Настраиваем  категорию разрешенных и запрещенных игр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765" y="1309688"/>
            <a:ext cx="8902235" cy="554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86097" y="260648"/>
            <a:ext cx="4153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Родительский контроль установлен</a:t>
            </a:r>
            <a:endParaRPr lang="ru-RU" sz="2000" b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730&quot;&gt;&lt;object type=&quot;3&quot; unique_id=&quot;10731&quot;&gt;&lt;property id=&quot;20148&quot; value=&quot;5&quot;/&gt;&lt;property id=&quot;20300&quot; value=&quot;Slide 1&quot;/&gt;&lt;property id=&quot;20307&quot; value=&quot;260&quot;/&gt;&lt;/object&gt;&lt;object type=&quot;3&quot; unique_id=&quot;10732&quot;&gt;&lt;property id=&quot;20148&quot; value=&quot;5&quot;/&gt;&lt;property id=&quot;20300&quot; value=&quot;Slide 2&quot;/&gt;&lt;property id=&quot;20307&quot; value=&quot;256&quot;/&gt;&lt;/object&gt;&lt;object type=&quot;3&quot; unique_id=&quot;10733&quot;&gt;&lt;property id=&quot;20148&quot; value=&quot;5&quot;/&gt;&lt;property id=&quot;20300&quot; value=&quot;Slide 3&quot;/&gt;&lt;property id=&quot;20307&quot; value=&quot;257&quot;/&gt;&lt;/object&gt;&lt;object type=&quot;3&quot; unique_id=&quot;10734&quot;&gt;&lt;property id=&quot;20148&quot; value=&quot;5&quot;/&gt;&lt;property id=&quot;20300&quot; value=&quot;Slide 4&quot;/&gt;&lt;property id=&quot;20307&quot; value=&quot;259&quot;/&gt;&lt;/object&gt;&lt;object type=&quot;3&quot; unique_id=&quot;10735&quot;&gt;&lt;property id=&quot;20148&quot; value=&quot;5&quot;/&gt;&lt;property id=&quot;20300&quot; value=&quot;Slide 5&quot;/&gt;&lt;property id=&quot;20307&quot; value=&quot;258&quot;/&gt;&lt;/object&gt;&lt;object type=&quot;3&quot; unique_id=&quot;10736&quot;&gt;&lt;property id=&quot;20148&quot; value=&quot;5&quot;/&gt;&lt;property id=&quot;20300&quot; value=&quot;Slide 6&quot;/&gt;&lt;property id=&quot;20307&quot; value=&quot;262&quot;/&gt;&lt;/object&gt;&lt;object type=&quot;3&quot; unique_id=&quot;10737&quot;&gt;&lt;property id=&quot;20148&quot; value=&quot;5&quot;/&gt;&lt;property id=&quot;20300&quot; value=&quot;Slide 7&quot;/&gt;&lt;property id=&quot;20307&quot; value=&quot;263&quot;/&gt;&lt;/object&gt;&lt;object type=&quot;3&quot; unique_id=&quot;10738&quot;&gt;&lt;property id=&quot;20148&quot; value=&quot;5&quot;/&gt;&lt;property id=&quot;20300&quot; value=&quot;Slide 8&quot;/&gt;&lt;property id=&quot;20307&quot; value=&quot;261&quot;/&gt;&lt;/object&gt;&lt;object type=&quot;3&quot; unique_id=&quot;10739&quot;&gt;&lt;property id=&quot;20148&quot; value=&quot;5&quot;/&gt;&lt;property id=&quot;20300&quot; value=&quot;Slide 9&quot;/&gt;&lt;property id=&quot;20307&quot; value=&quot;264&quot;/&gt;&lt;/object&gt;&lt;/object&gt;&lt;object type=&quot;8&quot; unique_id=&quot;1075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75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komp2</dc:creator>
  <cp:lastModifiedBy>Владимир</cp:lastModifiedBy>
  <cp:revision>11</cp:revision>
  <dcterms:created xsi:type="dcterms:W3CDTF">2017-02-15T11:24:18Z</dcterms:created>
  <dcterms:modified xsi:type="dcterms:W3CDTF">2017-02-20T06:19:48Z</dcterms:modified>
</cp:coreProperties>
</file>